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3.xml" ContentType="application/vnd.openxmlformats-officedocument.theme+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4.xml" ContentType="application/vnd.openxmlformats-officedocument.theme+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theme/theme5.xml" ContentType="application/vnd.openxmlformats-officedocument.theme+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theme/theme6.xml" ContentType="application/vnd.openxmlformats-officedocument.theme+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theme/theme7.xml" ContentType="application/vnd.openxmlformats-officedocument.theme+xml"/>
  <Override PartName="/ppt/tags/tag1.xml" ContentType="application/vnd.openxmlformats-officedocument.presentationml.tags+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theme/theme8.xml" ContentType="application/vnd.openxmlformats-officedocument.theme+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theme/theme9.xml" ContentType="application/vnd.openxmlformats-officedocument.theme+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theme/theme10.xml" ContentType="application/vnd.openxmlformats-officedocument.theme+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theme/theme11.xml" ContentType="application/vnd.openxmlformats-officedocument.theme+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2" r:id="rId5"/>
    <p:sldMasterId id="2147483775" r:id="rId6"/>
    <p:sldMasterId id="2147483822" r:id="rId7"/>
    <p:sldMasterId id="2147483842" r:id="rId8"/>
    <p:sldMasterId id="2147483946" r:id="rId9"/>
    <p:sldMasterId id="2147483989" r:id="rId10"/>
    <p:sldMasterId id="2147484017" r:id="rId11"/>
    <p:sldMasterId id="2147484028" r:id="rId12"/>
    <p:sldMasterId id="2147484085" r:id="rId13"/>
    <p:sldMasterId id="2147484133" r:id="rId14"/>
    <p:sldMasterId id="2147484148" r:id="rId15"/>
    <p:sldMasterId id="2147484200" r:id="rId16"/>
  </p:sldMasterIdLst>
  <p:notesMasterIdLst>
    <p:notesMasterId r:id="rId30"/>
  </p:notesMasterIdLst>
  <p:handoutMasterIdLst>
    <p:handoutMasterId r:id="rId31"/>
  </p:handoutMasterIdLst>
  <p:sldIdLst>
    <p:sldId id="2076137914" r:id="rId17"/>
    <p:sldId id="2076137915" r:id="rId18"/>
    <p:sldId id="2076137919" r:id="rId19"/>
    <p:sldId id="2076137920" r:id="rId20"/>
    <p:sldId id="2076137921" r:id="rId21"/>
    <p:sldId id="2076137925" r:id="rId22"/>
    <p:sldId id="2076137922" r:id="rId23"/>
    <p:sldId id="2076137923" r:id="rId24"/>
    <p:sldId id="2076137926" r:id="rId25"/>
    <p:sldId id="2076137924" r:id="rId26"/>
    <p:sldId id="2076137927" r:id="rId27"/>
    <p:sldId id="2076137906" r:id="rId28"/>
    <p:sldId id="260" r:id="rId29"/>
  </p:sldIdLst>
  <p:sldSz cx="12192000" cy="6858000"/>
  <p:notesSz cx="6881813"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928" userDrawn="1">
          <p15:clr>
            <a:srgbClr val="A4A3A4"/>
          </p15:clr>
        </p15:guide>
        <p15:guide id="2" pos="2168"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duekwe, Ulari" initials="MU"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000C0"/>
    <a:srgbClr val="660066"/>
    <a:srgbClr val="FF7C80"/>
    <a:srgbClr val="CC3300"/>
    <a:srgbClr val="9F00C4"/>
    <a:srgbClr val="990033"/>
    <a:srgbClr val="00AC56"/>
    <a:srgbClr val="3399FF"/>
    <a:srgbClr val="009999"/>
    <a:srgbClr val="66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9" d="100"/>
          <a:sy n="59" d="100"/>
        </p:scale>
        <p:origin x="940" y="64"/>
      </p:cViewPr>
      <p:guideLst>
        <p:guide orient="horz" pos="2160"/>
        <p:guide pos="3840"/>
      </p:guideLst>
    </p:cSldViewPr>
  </p:slideViewPr>
  <p:notesTextViewPr>
    <p:cViewPr>
      <p:scale>
        <a:sx n="1" d="1"/>
        <a:sy n="1" d="1"/>
      </p:scale>
      <p:origin x="0" y="0"/>
    </p:cViewPr>
  </p:notesTextViewPr>
  <p:notesViewPr>
    <p:cSldViewPr snapToGrid="0">
      <p:cViewPr>
        <p:scale>
          <a:sx n="1" d="2"/>
          <a:sy n="1" d="2"/>
        </p:scale>
        <p:origin x="0" y="0"/>
      </p:cViewPr>
      <p:guideLst>
        <p:guide orient="horz" pos="2928"/>
        <p:guide pos="216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9.xml"/><Relationship Id="rId18" Type="http://schemas.openxmlformats.org/officeDocument/2006/relationships/slide" Target="slides/slide2.xml"/><Relationship Id="rId26" Type="http://schemas.openxmlformats.org/officeDocument/2006/relationships/slide" Target="slides/slide10.xml"/><Relationship Id="rId3" Type="http://schemas.openxmlformats.org/officeDocument/2006/relationships/customXml" Target="../customXml/item3.xml"/><Relationship Id="rId21" Type="http://schemas.openxmlformats.org/officeDocument/2006/relationships/slide" Target="slides/slide5.xml"/><Relationship Id="rId34" Type="http://schemas.openxmlformats.org/officeDocument/2006/relationships/viewProps" Target="viewProps.xml"/><Relationship Id="rId7" Type="http://schemas.openxmlformats.org/officeDocument/2006/relationships/slideMaster" Target="slideMasters/slideMaster3.xml"/><Relationship Id="rId12" Type="http://schemas.openxmlformats.org/officeDocument/2006/relationships/slideMaster" Target="slideMasters/slideMaster8.xml"/><Relationship Id="rId17" Type="http://schemas.openxmlformats.org/officeDocument/2006/relationships/slide" Target="slides/slide1.xml"/><Relationship Id="rId25" Type="http://schemas.openxmlformats.org/officeDocument/2006/relationships/slide" Target="slides/slide9.xml"/><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Master" Target="slideMasters/slideMaster12.xml"/><Relationship Id="rId20" Type="http://schemas.openxmlformats.org/officeDocument/2006/relationships/slide" Target="slides/slide4.xml"/><Relationship Id="rId29" Type="http://schemas.openxmlformats.org/officeDocument/2006/relationships/slide" Target="slides/slide13.xml"/><Relationship Id="rId1" Type="http://schemas.openxmlformats.org/officeDocument/2006/relationships/customXml" Target="../customXml/item1.xml"/><Relationship Id="rId6" Type="http://schemas.openxmlformats.org/officeDocument/2006/relationships/slideMaster" Target="slideMasters/slideMaster2.xml"/><Relationship Id="rId11" Type="http://schemas.openxmlformats.org/officeDocument/2006/relationships/slideMaster" Target="slideMasters/slideMaster7.xml"/><Relationship Id="rId24" Type="http://schemas.openxmlformats.org/officeDocument/2006/relationships/slide" Target="slides/slide8.xml"/><Relationship Id="rId32" Type="http://schemas.openxmlformats.org/officeDocument/2006/relationships/commentAuthors" Target="commentAuthors.xml"/><Relationship Id="rId5" Type="http://schemas.openxmlformats.org/officeDocument/2006/relationships/slideMaster" Target="slideMasters/slideMaster1.xml"/><Relationship Id="rId15" Type="http://schemas.openxmlformats.org/officeDocument/2006/relationships/slideMaster" Target="slideMasters/slideMaster11.xml"/><Relationship Id="rId23" Type="http://schemas.openxmlformats.org/officeDocument/2006/relationships/slide" Target="slides/slide7.xml"/><Relationship Id="rId28" Type="http://schemas.openxmlformats.org/officeDocument/2006/relationships/slide" Target="slides/slide12.xml"/><Relationship Id="rId36" Type="http://schemas.openxmlformats.org/officeDocument/2006/relationships/tableStyles" Target="tableStyles.xml"/><Relationship Id="rId10" Type="http://schemas.openxmlformats.org/officeDocument/2006/relationships/slideMaster" Target="slideMasters/slideMaster6.xml"/><Relationship Id="rId19" Type="http://schemas.openxmlformats.org/officeDocument/2006/relationships/slide" Target="slides/slide3.xml"/><Relationship Id="rId31" Type="http://schemas.openxmlformats.org/officeDocument/2006/relationships/handoutMaster" Target="handoutMasters/handoutMaster1.xml"/><Relationship Id="rId4" Type="http://schemas.openxmlformats.org/officeDocument/2006/relationships/customXml" Target="../customXml/item4.xml"/><Relationship Id="rId9" Type="http://schemas.openxmlformats.org/officeDocument/2006/relationships/slideMaster" Target="slideMasters/slideMaster5.xml"/><Relationship Id="rId14" Type="http://schemas.openxmlformats.org/officeDocument/2006/relationships/slideMaster" Target="slideMasters/slideMaster10.xml"/><Relationship Id="rId22" Type="http://schemas.openxmlformats.org/officeDocument/2006/relationships/slide" Target="slides/slide6.xml"/><Relationship Id="rId27" Type="http://schemas.openxmlformats.org/officeDocument/2006/relationships/slide" Target="slides/slide11.xml"/><Relationship Id="rId30" Type="http://schemas.openxmlformats.org/officeDocument/2006/relationships/notesMaster" Target="notesMasters/notesMaster1.xml"/><Relationship Id="rId35" Type="http://schemas.openxmlformats.org/officeDocument/2006/relationships/theme" Target="theme/theme1.xml"/><Relationship Id="rId8" Type="http://schemas.openxmlformats.org/officeDocument/2006/relationships/slideMaster" Target="slideMasters/slideMaster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82119" cy="464820"/>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sz="quarter" idx="1"/>
          </p:nvPr>
        </p:nvSpPr>
        <p:spPr>
          <a:xfrm>
            <a:off x="3898102" y="0"/>
            <a:ext cx="2982119" cy="464820"/>
          </a:xfrm>
          <a:prstGeom prst="rect">
            <a:avLst/>
          </a:prstGeom>
        </p:spPr>
        <p:txBody>
          <a:bodyPr vert="horz" lIns="93177" tIns="46589" rIns="93177" bIns="46589" rtlCol="0"/>
          <a:lstStyle>
            <a:lvl1pPr algn="r">
              <a:defRPr sz="1200"/>
            </a:lvl1pPr>
          </a:lstStyle>
          <a:p>
            <a:fld id="{EDE5E727-9E4B-4299-B3E5-95C9B329BE0D}" type="datetimeFigureOut">
              <a:rPr lang="en-US" smtClean="0"/>
              <a:t>6/7/2023</a:t>
            </a:fld>
            <a:endParaRPr lang="en-US"/>
          </a:p>
        </p:txBody>
      </p:sp>
      <p:sp>
        <p:nvSpPr>
          <p:cNvPr id="4" name="Footer Placeholder 3"/>
          <p:cNvSpPr>
            <a:spLocks noGrp="1"/>
          </p:cNvSpPr>
          <p:nvPr>
            <p:ph type="ftr" sz="quarter" idx="2"/>
          </p:nvPr>
        </p:nvSpPr>
        <p:spPr>
          <a:xfrm>
            <a:off x="0" y="8829967"/>
            <a:ext cx="2982119" cy="464820"/>
          </a:xfrm>
          <a:prstGeom prst="rect">
            <a:avLst/>
          </a:prstGeom>
        </p:spPr>
        <p:txBody>
          <a:bodyPr vert="horz" lIns="93177" tIns="46589" rIns="93177" bIns="46589" rtlCol="0" anchor="b"/>
          <a:lstStyle>
            <a:lvl1pPr algn="l">
              <a:defRPr sz="1200"/>
            </a:lvl1pPr>
          </a:lstStyle>
          <a:p>
            <a:endParaRPr lang="en-US"/>
          </a:p>
        </p:txBody>
      </p:sp>
      <p:sp>
        <p:nvSpPr>
          <p:cNvPr id="5" name="Slide Number Placeholder 4"/>
          <p:cNvSpPr>
            <a:spLocks noGrp="1"/>
          </p:cNvSpPr>
          <p:nvPr>
            <p:ph type="sldNum" sz="quarter" idx="3"/>
          </p:nvPr>
        </p:nvSpPr>
        <p:spPr>
          <a:xfrm>
            <a:off x="3898102" y="8829967"/>
            <a:ext cx="2982119" cy="464820"/>
          </a:xfrm>
          <a:prstGeom prst="rect">
            <a:avLst/>
          </a:prstGeom>
        </p:spPr>
        <p:txBody>
          <a:bodyPr vert="horz" lIns="93177" tIns="46589" rIns="93177" bIns="46589" rtlCol="0" anchor="b"/>
          <a:lstStyle>
            <a:lvl1pPr algn="r">
              <a:defRPr sz="1200"/>
            </a:lvl1pPr>
          </a:lstStyle>
          <a:p>
            <a:fld id="{58ECE3DF-232C-4B8C-8623-DEC913B990DF}" type="slidenum">
              <a:rPr lang="en-US" smtClean="0"/>
              <a:t>‹#›</a:t>
            </a:fld>
            <a:endParaRPr lang="en-US"/>
          </a:p>
        </p:txBody>
      </p:sp>
    </p:spTree>
    <p:extLst>
      <p:ext uri="{BB962C8B-B14F-4D97-AF65-F5344CB8AC3E}">
        <p14:creationId xmlns:p14="http://schemas.microsoft.com/office/powerpoint/2010/main" val="20568639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82119"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898102" y="0"/>
            <a:ext cx="2982119" cy="466434"/>
          </a:xfrm>
          <a:prstGeom prst="rect">
            <a:avLst/>
          </a:prstGeom>
        </p:spPr>
        <p:txBody>
          <a:bodyPr vert="horz" lIns="93177" tIns="46589" rIns="93177" bIns="46589" rtlCol="0"/>
          <a:lstStyle>
            <a:lvl1pPr algn="r">
              <a:defRPr sz="1200"/>
            </a:lvl1pPr>
          </a:lstStyle>
          <a:p>
            <a:fld id="{06C12625-53E0-4275-B808-A351AA58FD84}" type="datetimeFigureOut">
              <a:rPr lang="en-US" smtClean="0"/>
              <a:t>6/7/2023</a:t>
            </a:fld>
            <a:endParaRPr lang="en-US"/>
          </a:p>
        </p:txBody>
      </p:sp>
      <p:sp>
        <p:nvSpPr>
          <p:cNvPr id="4" name="Slide Image Placeholder 3"/>
          <p:cNvSpPr>
            <a:spLocks noGrp="1" noRot="1" noChangeAspect="1"/>
          </p:cNvSpPr>
          <p:nvPr>
            <p:ph type="sldImg" idx="2"/>
          </p:nvPr>
        </p:nvSpPr>
        <p:spPr>
          <a:xfrm>
            <a:off x="654050" y="1162050"/>
            <a:ext cx="5573713"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688182" y="4473893"/>
            <a:ext cx="5505450" cy="3660458"/>
          </a:xfrm>
          <a:prstGeom prst="rect">
            <a:avLst/>
          </a:prstGeom>
        </p:spPr>
        <p:txBody>
          <a:bodyPr vert="horz" lIns="93177" tIns="46589" rIns="93177" bIns="465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8"/>
            <a:ext cx="2982119"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898102" y="8829968"/>
            <a:ext cx="2982119" cy="466433"/>
          </a:xfrm>
          <a:prstGeom prst="rect">
            <a:avLst/>
          </a:prstGeom>
        </p:spPr>
        <p:txBody>
          <a:bodyPr vert="horz" lIns="93177" tIns="46589" rIns="93177" bIns="46589" rtlCol="0" anchor="b"/>
          <a:lstStyle>
            <a:lvl1pPr algn="r">
              <a:defRPr sz="1200"/>
            </a:lvl1pPr>
          </a:lstStyle>
          <a:p>
            <a:fld id="{FD79B386-2718-451E-BA69-48FB8E7BC60E}" type="slidenum">
              <a:rPr lang="en-US" smtClean="0"/>
              <a:t>‹#›</a:t>
            </a:fld>
            <a:endParaRPr lang="en-US"/>
          </a:p>
        </p:txBody>
      </p:sp>
    </p:spTree>
    <p:extLst>
      <p:ext uri="{BB962C8B-B14F-4D97-AF65-F5344CB8AC3E}">
        <p14:creationId xmlns:p14="http://schemas.microsoft.com/office/powerpoint/2010/main" val="41419146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1"/>
        <p:cNvGrpSpPr/>
        <p:nvPr/>
      </p:nvGrpSpPr>
      <p:grpSpPr>
        <a:xfrm>
          <a:off x="0" y="0"/>
          <a:ext cx="0" cy="0"/>
          <a:chOff x="0" y="0"/>
          <a:chExt cx="0" cy="0"/>
        </a:xfrm>
      </p:grpSpPr>
      <p:sp>
        <p:nvSpPr>
          <p:cNvPr id="532" name="Google Shape;532;gaea43b09e4_0_1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3" name="Google Shape;533;gaea43b09e4_0_1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253888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D79B386-2718-451E-BA69-48FB8E7BC60E}" type="slidenum">
              <a:rPr lang="en-US" smtClean="0"/>
              <a:t>3</a:t>
            </a:fld>
            <a:endParaRPr lang="en-US"/>
          </a:p>
        </p:txBody>
      </p:sp>
    </p:spTree>
    <p:extLst>
      <p:ext uri="{BB962C8B-B14F-4D97-AF65-F5344CB8AC3E}">
        <p14:creationId xmlns:p14="http://schemas.microsoft.com/office/powerpoint/2010/main" val="32045366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5"/>
        <p:cNvGrpSpPr/>
        <p:nvPr/>
      </p:nvGrpSpPr>
      <p:grpSpPr>
        <a:xfrm>
          <a:off x="0" y="0"/>
          <a:ext cx="0" cy="0"/>
          <a:chOff x="0" y="0"/>
          <a:chExt cx="0" cy="0"/>
        </a:xfrm>
      </p:grpSpPr>
      <p:sp>
        <p:nvSpPr>
          <p:cNvPr id="776" name="Google Shape;776;p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Arial"/>
              <a:buNone/>
            </a:pPr>
            <a:endParaRPr/>
          </a:p>
        </p:txBody>
      </p:sp>
      <p:sp>
        <p:nvSpPr>
          <p:cNvPr id="777" name="Google Shape;777;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7766086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1.xml"/><Relationship Id="rId5" Type="http://schemas.openxmlformats.org/officeDocument/2006/relationships/image" Target="../media/image8.png"/><Relationship Id="rId4" Type="http://schemas.openxmlformats.org/officeDocument/2006/relationships/image" Target="../media/image7.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Master" Target="../slideMasters/slideMaster9.xml"/><Relationship Id="rId4" Type="http://schemas.openxmlformats.org/officeDocument/2006/relationships/image" Target="../media/image22.png"/></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3.jpeg"/><Relationship Id="rId1" Type="http://schemas.openxmlformats.org/officeDocument/2006/relationships/slideMaster" Target="../slideMasters/slideMaster9.xml"/><Relationship Id="rId4" Type="http://schemas.openxmlformats.org/officeDocument/2006/relationships/image" Target="../media/image21.png"/></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4.jpeg"/><Relationship Id="rId1" Type="http://schemas.openxmlformats.org/officeDocument/2006/relationships/slideMaster" Target="../slideMasters/slideMaster9.xml"/><Relationship Id="rId4" Type="http://schemas.openxmlformats.org/officeDocument/2006/relationships/image" Target="../media/image21.png"/></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5.jpeg"/><Relationship Id="rId1" Type="http://schemas.openxmlformats.org/officeDocument/2006/relationships/slideMaster" Target="../slideMasters/slideMaster9.xml"/><Relationship Id="rId4" Type="http://schemas.openxmlformats.org/officeDocument/2006/relationships/image" Target="../media/image21.png"/></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6.jpeg"/><Relationship Id="rId1" Type="http://schemas.openxmlformats.org/officeDocument/2006/relationships/slideMaster" Target="../slideMasters/slideMaster9.xml"/><Relationship Id="rId4" Type="http://schemas.openxmlformats.org/officeDocument/2006/relationships/image" Target="../media/image21.png"/></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7.jpeg"/><Relationship Id="rId1" Type="http://schemas.openxmlformats.org/officeDocument/2006/relationships/slideMaster" Target="../slideMasters/slideMaster9.xml"/><Relationship Id="rId4" Type="http://schemas.openxmlformats.org/officeDocument/2006/relationships/image" Target="../media/image21.png"/></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8.jpeg"/><Relationship Id="rId1" Type="http://schemas.openxmlformats.org/officeDocument/2006/relationships/slideMaster" Target="../slideMasters/slideMaster9.xml"/><Relationship Id="rId4" Type="http://schemas.openxmlformats.org/officeDocument/2006/relationships/image" Target="../media/image21.png"/></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9.jpeg"/><Relationship Id="rId1" Type="http://schemas.openxmlformats.org/officeDocument/2006/relationships/slideMaster" Target="../slideMasters/slideMaster9.xml"/><Relationship Id="rId4" Type="http://schemas.openxmlformats.org/officeDocument/2006/relationships/image" Target="../media/image2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0.jpeg"/><Relationship Id="rId1" Type="http://schemas.openxmlformats.org/officeDocument/2006/relationships/slideMaster" Target="../slideMasters/slideMaster9.xml"/><Relationship Id="rId4" Type="http://schemas.openxmlformats.org/officeDocument/2006/relationships/image" Target="../media/image21.png"/></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Master" Target="../slideMasters/slideMaster10.xml"/><Relationship Id="rId5" Type="http://schemas.openxmlformats.org/officeDocument/2006/relationships/image" Target="../media/image51.png"/><Relationship Id="rId4" Type="http://schemas.openxmlformats.org/officeDocument/2006/relationships/image" Target="../media/image50.png"/></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Master" Target="../slideMasters/slideMaster10.xml"/></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11.xml"/><Relationship Id="rId5" Type="http://schemas.openxmlformats.org/officeDocument/2006/relationships/image" Target="../media/image8.png"/><Relationship Id="rId4" Type="http://schemas.openxmlformats.org/officeDocument/2006/relationships/image" Target="../media/image7.png"/></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jpeg"/><Relationship Id="rId1" Type="http://schemas.openxmlformats.org/officeDocument/2006/relationships/slideMaster" Target="../slideMasters/slideMaster11.xml"/><Relationship Id="rId5" Type="http://schemas.openxmlformats.org/officeDocument/2006/relationships/image" Target="../media/image8.png"/><Relationship Id="rId4" Type="http://schemas.openxmlformats.org/officeDocument/2006/relationships/image" Target="../media/image7.png"/></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0.jpeg"/><Relationship Id="rId1" Type="http://schemas.openxmlformats.org/officeDocument/2006/relationships/slideMaster" Target="../slideMasters/slideMaster11.xml"/><Relationship Id="rId5" Type="http://schemas.openxmlformats.org/officeDocument/2006/relationships/image" Target="../media/image8.png"/><Relationship Id="rId4" Type="http://schemas.openxmlformats.org/officeDocument/2006/relationships/image" Target="../media/image7.png"/></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1.jpeg"/><Relationship Id="rId1" Type="http://schemas.openxmlformats.org/officeDocument/2006/relationships/slideMaster" Target="../slideMasters/slideMaster11.xml"/><Relationship Id="rId5" Type="http://schemas.openxmlformats.org/officeDocument/2006/relationships/image" Target="../media/image8.png"/><Relationship Id="rId4" Type="http://schemas.openxmlformats.org/officeDocument/2006/relationships/image" Target="../media/image7.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2.jpeg"/><Relationship Id="rId1" Type="http://schemas.openxmlformats.org/officeDocument/2006/relationships/slideMaster" Target="../slideMasters/slideMaster11.xml"/><Relationship Id="rId5" Type="http://schemas.openxmlformats.org/officeDocument/2006/relationships/image" Target="../media/image8.png"/><Relationship Id="rId4" Type="http://schemas.openxmlformats.org/officeDocument/2006/relationships/image" Target="../media/image7.png"/></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3.jpeg"/><Relationship Id="rId1" Type="http://schemas.openxmlformats.org/officeDocument/2006/relationships/slideMaster" Target="../slideMasters/slideMaster11.xml"/><Relationship Id="rId5" Type="http://schemas.openxmlformats.org/officeDocument/2006/relationships/image" Target="../media/image8.png"/><Relationship Id="rId4" Type="http://schemas.openxmlformats.org/officeDocument/2006/relationships/image" Target="../media/image7.png"/></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4.jpeg"/><Relationship Id="rId1" Type="http://schemas.openxmlformats.org/officeDocument/2006/relationships/slideMaster" Target="../slideMasters/slideMaster11.xml"/><Relationship Id="rId5" Type="http://schemas.openxmlformats.org/officeDocument/2006/relationships/image" Target="../media/image8.png"/><Relationship Id="rId4" Type="http://schemas.openxmlformats.org/officeDocument/2006/relationships/image" Target="../media/image7.png"/></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5.jpeg"/><Relationship Id="rId1" Type="http://schemas.openxmlformats.org/officeDocument/2006/relationships/slideMaster" Target="../slideMasters/slideMaster11.xml"/><Relationship Id="rId5" Type="http://schemas.openxmlformats.org/officeDocument/2006/relationships/image" Target="../media/image8.png"/><Relationship Id="rId4" Type="http://schemas.openxmlformats.org/officeDocument/2006/relationships/image" Target="../media/image7.png"/></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6.jpeg"/><Relationship Id="rId1" Type="http://schemas.openxmlformats.org/officeDocument/2006/relationships/slideMaster" Target="../slideMasters/slideMaster11.xml"/><Relationship Id="rId5" Type="http://schemas.openxmlformats.org/officeDocument/2006/relationships/image" Target="../media/image8.png"/><Relationship Id="rId4" Type="http://schemas.openxmlformats.org/officeDocument/2006/relationships/image" Target="../media/image7.png"/></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4.xml.rels><?xml version="1.0" encoding="UTF-8" standalone="yes"?>
<Relationships xmlns="http://schemas.openxmlformats.org/package/2006/relationships"><Relationship Id="rId3" Type="http://schemas.openxmlformats.org/officeDocument/2006/relationships/image" Target="../media/image54.tiff"/><Relationship Id="rId2" Type="http://schemas.openxmlformats.org/officeDocument/2006/relationships/image" Target="../media/image53.png"/><Relationship Id="rId1" Type="http://schemas.openxmlformats.org/officeDocument/2006/relationships/slideMaster" Target="../slideMasters/slideMaster12.xml"/></Relationships>
</file>

<file path=ppt/slideLayouts/_rels/slideLayout155.xml.rels><?xml version="1.0" encoding="UTF-8" standalone="yes"?>
<Relationships xmlns="http://schemas.openxmlformats.org/package/2006/relationships"><Relationship Id="rId3" Type="http://schemas.openxmlformats.org/officeDocument/2006/relationships/image" Target="../media/image54.tiff"/><Relationship Id="rId2" Type="http://schemas.openxmlformats.org/officeDocument/2006/relationships/image" Target="../media/image55.jpeg"/><Relationship Id="rId1" Type="http://schemas.openxmlformats.org/officeDocument/2006/relationships/slideMaster" Target="../slideMasters/slideMaster12.xml"/><Relationship Id="rId5" Type="http://schemas.openxmlformats.org/officeDocument/2006/relationships/image" Target="../media/image57.svg"/><Relationship Id="rId4" Type="http://schemas.openxmlformats.org/officeDocument/2006/relationships/image" Target="../media/image56.png"/></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7.xml.rels><?xml version="1.0" encoding="UTF-8" standalone="yes"?>
<Relationships xmlns="http://schemas.openxmlformats.org/package/2006/relationships"><Relationship Id="rId3" Type="http://schemas.openxmlformats.org/officeDocument/2006/relationships/image" Target="../media/image59.svg"/><Relationship Id="rId2" Type="http://schemas.openxmlformats.org/officeDocument/2006/relationships/image" Target="../media/image58.png"/><Relationship Id="rId1" Type="http://schemas.openxmlformats.org/officeDocument/2006/relationships/slideMaster" Target="../slideMasters/slideMaster12.xml"/><Relationship Id="rId5" Type="http://schemas.openxmlformats.org/officeDocument/2006/relationships/image" Target="../media/image60.jpeg"/><Relationship Id="rId4" Type="http://schemas.openxmlformats.org/officeDocument/2006/relationships/image" Target="../media/image54.tiff"/></Relationships>
</file>

<file path=ppt/slideLayouts/_rels/slideLayout158.xml.rels><?xml version="1.0" encoding="UTF-8" standalone="yes"?>
<Relationships xmlns="http://schemas.openxmlformats.org/package/2006/relationships"><Relationship Id="rId3" Type="http://schemas.openxmlformats.org/officeDocument/2006/relationships/image" Target="../media/image59.svg"/><Relationship Id="rId2" Type="http://schemas.openxmlformats.org/officeDocument/2006/relationships/image" Target="../media/image58.png"/><Relationship Id="rId1" Type="http://schemas.openxmlformats.org/officeDocument/2006/relationships/slideMaster" Target="../slideMasters/slideMaster12.xml"/><Relationship Id="rId5" Type="http://schemas.openxmlformats.org/officeDocument/2006/relationships/image" Target="../media/image60.jpeg"/><Relationship Id="rId4" Type="http://schemas.openxmlformats.org/officeDocument/2006/relationships/image" Target="../media/image54.tiff"/></Relationships>
</file>

<file path=ppt/slideLayouts/_rels/slideLayout159.xml.rels><?xml version="1.0" encoding="UTF-8" standalone="yes"?>
<Relationships xmlns="http://schemas.openxmlformats.org/package/2006/relationships"><Relationship Id="rId3" Type="http://schemas.openxmlformats.org/officeDocument/2006/relationships/image" Target="../media/image59.svg"/><Relationship Id="rId2" Type="http://schemas.openxmlformats.org/officeDocument/2006/relationships/image" Target="../media/image58.png"/><Relationship Id="rId1" Type="http://schemas.openxmlformats.org/officeDocument/2006/relationships/slideMaster" Target="../slideMasters/slideMaster12.xml"/><Relationship Id="rId5" Type="http://schemas.openxmlformats.org/officeDocument/2006/relationships/image" Target="../media/image60.jpeg"/><Relationship Id="rId4" Type="http://schemas.openxmlformats.org/officeDocument/2006/relationships/image" Target="../media/image54.tiff"/></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3" Type="http://schemas.openxmlformats.org/officeDocument/2006/relationships/image" Target="../media/image59.svg"/><Relationship Id="rId2" Type="http://schemas.openxmlformats.org/officeDocument/2006/relationships/image" Target="../media/image58.png"/><Relationship Id="rId1" Type="http://schemas.openxmlformats.org/officeDocument/2006/relationships/slideMaster" Target="../slideMasters/slideMaster12.xml"/><Relationship Id="rId5" Type="http://schemas.openxmlformats.org/officeDocument/2006/relationships/image" Target="../media/image60.jpeg"/><Relationship Id="rId4" Type="http://schemas.openxmlformats.org/officeDocument/2006/relationships/image" Target="../media/image54.tiff"/></Relationships>
</file>

<file path=ppt/slideLayouts/_rels/slideLayout161.xml.rels><?xml version="1.0" encoding="UTF-8" standalone="yes"?>
<Relationships xmlns="http://schemas.openxmlformats.org/package/2006/relationships"><Relationship Id="rId3" Type="http://schemas.openxmlformats.org/officeDocument/2006/relationships/image" Target="../media/image59.svg"/><Relationship Id="rId2" Type="http://schemas.openxmlformats.org/officeDocument/2006/relationships/image" Target="../media/image58.png"/><Relationship Id="rId1" Type="http://schemas.openxmlformats.org/officeDocument/2006/relationships/slideMaster" Target="../slideMasters/slideMaster12.xml"/><Relationship Id="rId5" Type="http://schemas.openxmlformats.org/officeDocument/2006/relationships/image" Target="../media/image60.jpeg"/><Relationship Id="rId4" Type="http://schemas.openxmlformats.org/officeDocument/2006/relationships/image" Target="../media/image54.tiff"/></Relationships>
</file>

<file path=ppt/slideLayouts/_rels/slideLayout162.xml.rels><?xml version="1.0" encoding="UTF-8" standalone="yes"?>
<Relationships xmlns="http://schemas.openxmlformats.org/package/2006/relationships"><Relationship Id="rId3" Type="http://schemas.openxmlformats.org/officeDocument/2006/relationships/image" Target="../media/image59.svg"/><Relationship Id="rId2" Type="http://schemas.openxmlformats.org/officeDocument/2006/relationships/image" Target="../media/image58.png"/><Relationship Id="rId1" Type="http://schemas.openxmlformats.org/officeDocument/2006/relationships/slideMaster" Target="../slideMasters/slideMaster12.xml"/><Relationship Id="rId5" Type="http://schemas.openxmlformats.org/officeDocument/2006/relationships/image" Target="../media/image60.jpeg"/><Relationship Id="rId4" Type="http://schemas.openxmlformats.org/officeDocument/2006/relationships/image" Target="../media/image54.tiff"/></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4.xml.rels><?xml version="1.0" encoding="UTF-8" standalone="yes"?>
<Relationships xmlns="http://schemas.openxmlformats.org/package/2006/relationships"><Relationship Id="rId3" Type="http://schemas.openxmlformats.org/officeDocument/2006/relationships/image" Target="../media/image54.tiff"/><Relationship Id="rId2" Type="http://schemas.openxmlformats.org/officeDocument/2006/relationships/image" Target="../media/image61.png"/><Relationship Id="rId1" Type="http://schemas.openxmlformats.org/officeDocument/2006/relationships/slideMaster" Target="../slideMasters/slideMaster12.xml"/><Relationship Id="rId6" Type="http://schemas.openxmlformats.org/officeDocument/2006/relationships/image" Target="../media/image60.jpeg"/><Relationship Id="rId5" Type="http://schemas.openxmlformats.org/officeDocument/2006/relationships/image" Target="../media/image57.svg"/><Relationship Id="rId4" Type="http://schemas.openxmlformats.org/officeDocument/2006/relationships/image" Target="../media/image56.png"/></Relationships>
</file>

<file path=ppt/slideLayouts/_rels/slideLayout165.xml.rels><?xml version="1.0" encoding="UTF-8" standalone="yes"?>
<Relationships xmlns="http://schemas.openxmlformats.org/package/2006/relationships"><Relationship Id="rId3" Type="http://schemas.openxmlformats.org/officeDocument/2006/relationships/image" Target="../media/image54.tiff"/><Relationship Id="rId2" Type="http://schemas.openxmlformats.org/officeDocument/2006/relationships/image" Target="../media/image61.png"/><Relationship Id="rId1" Type="http://schemas.openxmlformats.org/officeDocument/2006/relationships/slideMaster" Target="../slideMasters/slideMaster12.xml"/><Relationship Id="rId6" Type="http://schemas.openxmlformats.org/officeDocument/2006/relationships/image" Target="../media/image60.jpeg"/><Relationship Id="rId5" Type="http://schemas.openxmlformats.org/officeDocument/2006/relationships/image" Target="../media/image57.svg"/><Relationship Id="rId4" Type="http://schemas.openxmlformats.org/officeDocument/2006/relationships/image" Target="../media/image56.png"/></Relationships>
</file>

<file path=ppt/slideLayouts/_rels/slideLayout166.xml.rels><?xml version="1.0" encoding="UTF-8" standalone="yes"?>
<Relationships xmlns="http://schemas.openxmlformats.org/package/2006/relationships"><Relationship Id="rId3" Type="http://schemas.openxmlformats.org/officeDocument/2006/relationships/image" Target="../media/image54.tiff"/><Relationship Id="rId2" Type="http://schemas.openxmlformats.org/officeDocument/2006/relationships/image" Target="../media/image61.png"/><Relationship Id="rId1" Type="http://schemas.openxmlformats.org/officeDocument/2006/relationships/slideMaster" Target="../slideMasters/slideMaster12.xml"/><Relationship Id="rId6" Type="http://schemas.openxmlformats.org/officeDocument/2006/relationships/image" Target="../media/image60.jpeg"/><Relationship Id="rId5" Type="http://schemas.openxmlformats.org/officeDocument/2006/relationships/image" Target="../media/image57.svg"/><Relationship Id="rId4" Type="http://schemas.openxmlformats.org/officeDocument/2006/relationships/image" Target="../media/image56.png"/></Relationships>
</file>

<file path=ppt/slideLayouts/_rels/slideLayout167.xml.rels><?xml version="1.0" encoding="UTF-8" standalone="yes"?>
<Relationships xmlns="http://schemas.openxmlformats.org/package/2006/relationships"><Relationship Id="rId3" Type="http://schemas.openxmlformats.org/officeDocument/2006/relationships/image" Target="../media/image54.tiff"/><Relationship Id="rId2" Type="http://schemas.openxmlformats.org/officeDocument/2006/relationships/image" Target="../media/image61.png"/><Relationship Id="rId1" Type="http://schemas.openxmlformats.org/officeDocument/2006/relationships/slideMaster" Target="../slideMasters/slideMaster12.xml"/><Relationship Id="rId6" Type="http://schemas.openxmlformats.org/officeDocument/2006/relationships/image" Target="../media/image60.jpeg"/><Relationship Id="rId5" Type="http://schemas.openxmlformats.org/officeDocument/2006/relationships/image" Target="../media/image57.svg"/><Relationship Id="rId4" Type="http://schemas.openxmlformats.org/officeDocument/2006/relationships/image" Target="../media/image56.png"/></Relationships>
</file>

<file path=ppt/slideLayouts/_rels/slideLayout168.xml.rels><?xml version="1.0" encoding="UTF-8" standalone="yes"?>
<Relationships xmlns="http://schemas.openxmlformats.org/package/2006/relationships"><Relationship Id="rId3" Type="http://schemas.openxmlformats.org/officeDocument/2006/relationships/image" Target="../media/image54.tiff"/><Relationship Id="rId2" Type="http://schemas.openxmlformats.org/officeDocument/2006/relationships/image" Target="../media/image61.png"/><Relationship Id="rId1" Type="http://schemas.openxmlformats.org/officeDocument/2006/relationships/slideMaster" Target="../slideMasters/slideMaster12.xml"/><Relationship Id="rId6" Type="http://schemas.openxmlformats.org/officeDocument/2006/relationships/image" Target="../media/image60.jpeg"/><Relationship Id="rId5" Type="http://schemas.openxmlformats.org/officeDocument/2006/relationships/image" Target="../media/image57.svg"/><Relationship Id="rId4" Type="http://schemas.openxmlformats.org/officeDocument/2006/relationships/image" Target="../media/image56.png"/></Relationships>
</file>

<file path=ppt/slideLayouts/_rels/slideLayout169.xml.rels><?xml version="1.0" encoding="UTF-8" standalone="yes"?>
<Relationships xmlns="http://schemas.openxmlformats.org/package/2006/relationships"><Relationship Id="rId3" Type="http://schemas.openxmlformats.org/officeDocument/2006/relationships/image" Target="../media/image54.tiff"/><Relationship Id="rId2" Type="http://schemas.openxmlformats.org/officeDocument/2006/relationships/image" Target="../media/image61.png"/><Relationship Id="rId1" Type="http://schemas.openxmlformats.org/officeDocument/2006/relationships/slideMaster" Target="../slideMasters/slideMaster12.xml"/><Relationship Id="rId6" Type="http://schemas.openxmlformats.org/officeDocument/2006/relationships/image" Target="../media/image60.jpeg"/><Relationship Id="rId5" Type="http://schemas.openxmlformats.org/officeDocument/2006/relationships/image" Target="../media/image57.svg"/><Relationship Id="rId4" Type="http://schemas.openxmlformats.org/officeDocument/2006/relationships/image" Target="../media/image56.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6.jpeg"/><Relationship Id="rId1" Type="http://schemas.openxmlformats.org/officeDocument/2006/relationships/slideMaster" Target="../slideMasters/slideMaster1.xml"/><Relationship Id="rId5" Type="http://schemas.openxmlformats.org/officeDocument/2006/relationships/image" Target="../media/image8.png"/><Relationship Id="rId4" Type="http://schemas.openxmlformats.org/officeDocument/2006/relationships/image" Target="../media/image7.png"/></Relationships>
</file>

<file path=ppt/slideLayouts/_rels/slideLayout170.xml.rels><?xml version="1.0" encoding="UTF-8" standalone="yes"?>
<Relationships xmlns="http://schemas.openxmlformats.org/package/2006/relationships"><Relationship Id="rId3" Type="http://schemas.openxmlformats.org/officeDocument/2006/relationships/image" Target="../media/image54.tiff"/><Relationship Id="rId2" Type="http://schemas.openxmlformats.org/officeDocument/2006/relationships/image" Target="../media/image62.jpeg"/><Relationship Id="rId1" Type="http://schemas.openxmlformats.org/officeDocument/2006/relationships/slideMaster" Target="../slideMasters/slideMaster12.xml"/><Relationship Id="rId5" Type="http://schemas.openxmlformats.org/officeDocument/2006/relationships/image" Target="../media/image59.svg"/><Relationship Id="rId4" Type="http://schemas.openxmlformats.org/officeDocument/2006/relationships/image" Target="../media/image58.png"/></Relationships>
</file>

<file path=ppt/slideLayouts/_rels/slideLayout171.xml.rels><?xml version="1.0" encoding="UTF-8" standalone="yes"?>
<Relationships xmlns="http://schemas.openxmlformats.org/package/2006/relationships"><Relationship Id="rId3" Type="http://schemas.openxmlformats.org/officeDocument/2006/relationships/image" Target="../media/image54.tiff"/><Relationship Id="rId2" Type="http://schemas.openxmlformats.org/officeDocument/2006/relationships/image" Target="../media/image62.jpeg"/><Relationship Id="rId1" Type="http://schemas.openxmlformats.org/officeDocument/2006/relationships/slideMaster" Target="../slideMasters/slideMaster12.xml"/><Relationship Id="rId5" Type="http://schemas.openxmlformats.org/officeDocument/2006/relationships/image" Target="../media/image59.svg"/><Relationship Id="rId4" Type="http://schemas.openxmlformats.org/officeDocument/2006/relationships/image" Target="../media/image58.png"/></Relationships>
</file>

<file path=ppt/slideLayouts/_rels/slideLayout172.xml.rels><?xml version="1.0" encoding="UTF-8" standalone="yes"?>
<Relationships xmlns="http://schemas.openxmlformats.org/package/2006/relationships"><Relationship Id="rId3" Type="http://schemas.openxmlformats.org/officeDocument/2006/relationships/image" Target="../media/image54.tiff"/><Relationship Id="rId2" Type="http://schemas.openxmlformats.org/officeDocument/2006/relationships/image" Target="../media/image62.jpeg"/><Relationship Id="rId1" Type="http://schemas.openxmlformats.org/officeDocument/2006/relationships/slideMaster" Target="../slideMasters/slideMaster12.xml"/><Relationship Id="rId5" Type="http://schemas.openxmlformats.org/officeDocument/2006/relationships/image" Target="../media/image59.svg"/><Relationship Id="rId4" Type="http://schemas.openxmlformats.org/officeDocument/2006/relationships/image" Target="../media/image58.png"/></Relationships>
</file>

<file path=ppt/slideLayouts/_rels/slideLayout173.xml.rels><?xml version="1.0" encoding="UTF-8" standalone="yes"?>
<Relationships xmlns="http://schemas.openxmlformats.org/package/2006/relationships"><Relationship Id="rId3" Type="http://schemas.openxmlformats.org/officeDocument/2006/relationships/image" Target="../media/image64.tiff"/><Relationship Id="rId2" Type="http://schemas.openxmlformats.org/officeDocument/2006/relationships/image" Target="../media/image63.jpeg"/><Relationship Id="rId1" Type="http://schemas.openxmlformats.org/officeDocument/2006/relationships/slideMaster" Target="../slideMasters/slideMaster12.xml"/><Relationship Id="rId5" Type="http://schemas.openxmlformats.org/officeDocument/2006/relationships/image" Target="../media/image59.svg"/><Relationship Id="rId4" Type="http://schemas.openxmlformats.org/officeDocument/2006/relationships/image" Target="../media/image58.png"/></Relationships>
</file>

<file path=ppt/slideLayouts/_rels/slideLayout174.xml.rels><?xml version="1.0" encoding="UTF-8" standalone="yes"?>
<Relationships xmlns="http://schemas.openxmlformats.org/package/2006/relationships"><Relationship Id="rId3" Type="http://schemas.openxmlformats.org/officeDocument/2006/relationships/image" Target="../media/image54.tiff"/><Relationship Id="rId2" Type="http://schemas.openxmlformats.org/officeDocument/2006/relationships/image" Target="../media/image62.jpeg"/><Relationship Id="rId1" Type="http://schemas.openxmlformats.org/officeDocument/2006/relationships/slideMaster" Target="../slideMasters/slideMaster12.xml"/><Relationship Id="rId5" Type="http://schemas.openxmlformats.org/officeDocument/2006/relationships/image" Target="../media/image59.svg"/><Relationship Id="rId4" Type="http://schemas.openxmlformats.org/officeDocument/2006/relationships/image" Target="../media/image58.png"/></Relationships>
</file>

<file path=ppt/slideLayouts/_rels/slideLayout17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4.tiff"/><Relationship Id="rId1" Type="http://schemas.openxmlformats.org/officeDocument/2006/relationships/slideMaster" Target="../slideMasters/slideMaster12.xml"/><Relationship Id="rId4" Type="http://schemas.openxmlformats.org/officeDocument/2006/relationships/image" Target="../media/image59.svg"/></Relationships>
</file>

<file path=ppt/slideLayouts/_rels/slideLayout17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4.tiff"/><Relationship Id="rId1" Type="http://schemas.openxmlformats.org/officeDocument/2006/relationships/slideMaster" Target="../slideMasters/slideMaster12.xml"/><Relationship Id="rId4" Type="http://schemas.openxmlformats.org/officeDocument/2006/relationships/image" Target="../media/image59.sv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Master" Target="../slideMasters/slideMaster2.xml"/><Relationship Id="rId4" Type="http://schemas.openxmlformats.org/officeDocument/2006/relationships/image" Target="../media/image22.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3.jpeg"/><Relationship Id="rId1" Type="http://schemas.openxmlformats.org/officeDocument/2006/relationships/slideMaster" Target="../slideMasters/slideMaster2.xml"/><Relationship Id="rId4" Type="http://schemas.openxmlformats.org/officeDocument/2006/relationships/image" Target="../media/image21.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jpeg"/><Relationship Id="rId1" Type="http://schemas.openxmlformats.org/officeDocument/2006/relationships/slideMaster" Target="../slideMasters/slideMaster1.xml"/><Relationship Id="rId5" Type="http://schemas.openxmlformats.org/officeDocument/2006/relationships/image" Target="../media/image8.png"/><Relationship Id="rId4" Type="http://schemas.openxmlformats.org/officeDocument/2006/relationships/image" Target="../media/image7.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4.jpeg"/><Relationship Id="rId1" Type="http://schemas.openxmlformats.org/officeDocument/2006/relationships/slideMaster" Target="../slideMasters/slideMaster2.xml"/><Relationship Id="rId4" Type="http://schemas.openxmlformats.org/officeDocument/2006/relationships/image" Target="../media/image21.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5.jpeg"/><Relationship Id="rId1" Type="http://schemas.openxmlformats.org/officeDocument/2006/relationships/slideMaster" Target="../slideMasters/slideMaster2.xml"/><Relationship Id="rId4" Type="http://schemas.openxmlformats.org/officeDocument/2006/relationships/image" Target="../media/image21.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6.jpeg"/><Relationship Id="rId1" Type="http://schemas.openxmlformats.org/officeDocument/2006/relationships/slideMaster" Target="../slideMasters/slideMaster2.xml"/><Relationship Id="rId4" Type="http://schemas.openxmlformats.org/officeDocument/2006/relationships/image" Target="../media/image21.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7.jpeg"/><Relationship Id="rId1" Type="http://schemas.openxmlformats.org/officeDocument/2006/relationships/slideMaster" Target="../slideMasters/slideMaster2.xml"/><Relationship Id="rId4" Type="http://schemas.openxmlformats.org/officeDocument/2006/relationships/image" Target="../media/image21.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8.jpeg"/><Relationship Id="rId1" Type="http://schemas.openxmlformats.org/officeDocument/2006/relationships/slideMaster" Target="../slideMasters/slideMaster2.xml"/><Relationship Id="rId4" Type="http://schemas.openxmlformats.org/officeDocument/2006/relationships/image" Target="../media/image21.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9.jpeg"/><Relationship Id="rId1" Type="http://schemas.openxmlformats.org/officeDocument/2006/relationships/slideMaster" Target="../slideMasters/slideMaster2.xml"/><Relationship Id="rId4" Type="http://schemas.openxmlformats.org/officeDocument/2006/relationships/image" Target="../media/image21.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0.jpeg"/><Relationship Id="rId1" Type="http://schemas.openxmlformats.org/officeDocument/2006/relationships/slideMaster" Target="../slideMasters/slideMaster1.xml"/><Relationship Id="rId5" Type="http://schemas.openxmlformats.org/officeDocument/2006/relationships/image" Target="../media/image8.png"/><Relationship Id="rId4" Type="http://schemas.openxmlformats.org/officeDocument/2006/relationships/image" Target="../media/image7.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0.jpeg"/><Relationship Id="rId1" Type="http://schemas.openxmlformats.org/officeDocument/2006/relationships/slideMaster" Target="../slideMasters/slideMaster2.xml"/><Relationship Id="rId4" Type="http://schemas.openxmlformats.org/officeDocument/2006/relationships/image" Target="../media/image21.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1.jpeg"/><Relationship Id="rId1" Type="http://schemas.openxmlformats.org/officeDocument/2006/relationships/slideMaster" Target="../slideMasters/slideMaster1.xml"/><Relationship Id="rId5" Type="http://schemas.openxmlformats.org/officeDocument/2006/relationships/image" Target="../media/image8.png"/><Relationship Id="rId4" Type="http://schemas.openxmlformats.org/officeDocument/2006/relationships/image" Target="../media/image7.png"/></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2.jpeg"/><Relationship Id="rId1" Type="http://schemas.openxmlformats.org/officeDocument/2006/relationships/slideMaster" Target="../slideMasters/slideMaster1.xml"/><Relationship Id="rId5" Type="http://schemas.openxmlformats.org/officeDocument/2006/relationships/image" Target="../media/image8.png"/><Relationship Id="rId4" Type="http://schemas.openxmlformats.org/officeDocument/2006/relationships/image" Target="../media/image7.png"/></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Master" Target="../slideMasters/slideMaster4.xml"/><Relationship Id="rId4" Type="http://schemas.openxmlformats.org/officeDocument/2006/relationships/image" Target="../media/image22.png"/></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3.jpeg"/><Relationship Id="rId1" Type="http://schemas.openxmlformats.org/officeDocument/2006/relationships/slideMaster" Target="../slideMasters/slideMaster4.xml"/><Relationship Id="rId4" Type="http://schemas.openxmlformats.org/officeDocument/2006/relationships/image" Target="../media/image21.png"/></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4.jpeg"/><Relationship Id="rId1" Type="http://schemas.openxmlformats.org/officeDocument/2006/relationships/slideMaster" Target="../slideMasters/slideMaster4.xml"/><Relationship Id="rId4" Type="http://schemas.openxmlformats.org/officeDocument/2006/relationships/image" Target="../media/image21.pn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5.jpeg"/><Relationship Id="rId1" Type="http://schemas.openxmlformats.org/officeDocument/2006/relationships/slideMaster" Target="../slideMasters/slideMaster4.xml"/><Relationship Id="rId4" Type="http://schemas.openxmlformats.org/officeDocument/2006/relationships/image" Target="../media/image21.pn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6.jpeg"/><Relationship Id="rId1" Type="http://schemas.openxmlformats.org/officeDocument/2006/relationships/slideMaster" Target="../slideMasters/slideMaster4.xml"/><Relationship Id="rId4" Type="http://schemas.openxmlformats.org/officeDocument/2006/relationships/image" Target="../media/image21.png"/></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7.jpeg"/><Relationship Id="rId1" Type="http://schemas.openxmlformats.org/officeDocument/2006/relationships/slideMaster" Target="../slideMasters/slideMaster4.xml"/><Relationship Id="rId4" Type="http://schemas.openxmlformats.org/officeDocument/2006/relationships/image" Target="../media/image21.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3.jpeg"/><Relationship Id="rId1" Type="http://schemas.openxmlformats.org/officeDocument/2006/relationships/slideMaster" Target="../slideMasters/slideMaster1.xml"/><Relationship Id="rId5" Type="http://schemas.openxmlformats.org/officeDocument/2006/relationships/image" Target="../media/image8.png"/><Relationship Id="rId4" Type="http://schemas.openxmlformats.org/officeDocument/2006/relationships/image" Target="../media/image7.png"/></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8.jpeg"/><Relationship Id="rId1" Type="http://schemas.openxmlformats.org/officeDocument/2006/relationships/slideMaster" Target="../slideMasters/slideMaster4.xml"/><Relationship Id="rId4" Type="http://schemas.openxmlformats.org/officeDocument/2006/relationships/image" Target="../media/image21.pn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9.jpeg"/><Relationship Id="rId1" Type="http://schemas.openxmlformats.org/officeDocument/2006/relationships/slideMaster" Target="../slideMasters/slideMaster4.xml"/><Relationship Id="rId4" Type="http://schemas.openxmlformats.org/officeDocument/2006/relationships/image" Target="../media/image21.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4.jpeg"/><Relationship Id="rId1" Type="http://schemas.openxmlformats.org/officeDocument/2006/relationships/slideMaster" Target="../slideMasters/slideMaster1.xml"/><Relationship Id="rId5" Type="http://schemas.openxmlformats.org/officeDocument/2006/relationships/image" Target="../media/image8.png"/><Relationship Id="rId4" Type="http://schemas.openxmlformats.org/officeDocument/2006/relationships/image" Target="../media/image7.png"/></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0.jpeg"/><Relationship Id="rId1" Type="http://schemas.openxmlformats.org/officeDocument/2006/relationships/slideMaster" Target="../slideMasters/slideMaster4.xml"/><Relationship Id="rId4" Type="http://schemas.openxmlformats.org/officeDocument/2006/relationships/image" Target="../media/image21.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5.jpeg"/><Relationship Id="rId1" Type="http://schemas.openxmlformats.org/officeDocument/2006/relationships/slideMaster" Target="../slideMasters/slideMaster1.xml"/><Relationship Id="rId5" Type="http://schemas.openxmlformats.org/officeDocument/2006/relationships/image" Target="../media/image8.png"/><Relationship Id="rId4" Type="http://schemas.openxmlformats.org/officeDocument/2006/relationships/image" Target="../media/image7.pn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Master" Target="../slideMasters/slideMaster7.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jpeg"/><Relationship Id="rId1" Type="http://schemas.openxmlformats.org/officeDocument/2006/relationships/slideMaster" Target="../slideMasters/slideMaster7.xml"/><Relationship Id="rId4" Type="http://schemas.openxmlformats.org/officeDocument/2006/relationships/image" Target="../media/image42.png"/></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blue">
    <p:spTree>
      <p:nvGrpSpPr>
        <p:cNvPr id="1" name=""/>
        <p:cNvGrpSpPr/>
        <p:nvPr/>
      </p:nvGrpSpPr>
      <p:grpSpPr>
        <a:xfrm>
          <a:off x="0" y="0"/>
          <a:ext cx="0" cy="0"/>
          <a:chOff x="0" y="0"/>
          <a:chExt cx="0" cy="0"/>
        </a:xfrm>
      </p:grpSpPr>
      <p:pic>
        <p:nvPicPr>
          <p:cNvPr id="6" name="Picture 5" descr="A picture containing bird&#10;&#10;Description automatically generated">
            <a:extLst>
              <a:ext uri="{FF2B5EF4-FFF2-40B4-BE49-F238E27FC236}">
                <a16:creationId xmlns:a16="http://schemas.microsoft.com/office/drawing/2014/main" id="{E26EF113-B7BF-47CB-864B-207CE5DB26C9}"/>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85" y="0"/>
            <a:ext cx="12189630" cy="6858000"/>
          </a:xfrm>
          <a:prstGeom prst="rect">
            <a:avLst/>
          </a:prstGeom>
        </p:spPr>
      </p:pic>
      <p:sp>
        <p:nvSpPr>
          <p:cNvPr id="14" name="Title 13">
            <a:extLst>
              <a:ext uri="{FF2B5EF4-FFF2-40B4-BE49-F238E27FC236}">
                <a16:creationId xmlns:a16="http://schemas.microsoft.com/office/drawing/2014/main" id="{52A92587-3D44-46B6-8BF7-EA879915CDA3}"/>
              </a:ext>
            </a:extLst>
          </p:cNvPr>
          <p:cNvSpPr>
            <a:spLocks noGrp="1"/>
          </p:cNvSpPr>
          <p:nvPr>
            <p:ph type="title" hasCustomPrompt="1"/>
          </p:nvPr>
        </p:nvSpPr>
        <p:spPr>
          <a:xfrm>
            <a:off x="2613455" y="3078514"/>
            <a:ext cx="7328770" cy="1891942"/>
          </a:xfrm>
        </p:spPr>
        <p:txBody>
          <a:bodyPr/>
          <a:lstStyle>
            <a:lvl1pPr>
              <a:lnSpc>
                <a:spcPct val="90000"/>
              </a:lnSpc>
              <a:defRPr sz="5400" cap="all" baseline="0">
                <a:solidFill>
                  <a:schemeClr val="bg1"/>
                </a:solidFill>
              </a:defRPr>
            </a:lvl1pPr>
          </a:lstStyle>
          <a:p>
            <a:r>
              <a:rPr lang="en-US"/>
              <a:t>Add presentation title</a:t>
            </a:r>
            <a:endParaRPr lang="en-GB"/>
          </a:p>
        </p:txBody>
      </p:sp>
      <p:sp>
        <p:nvSpPr>
          <p:cNvPr id="12" name="Text Placeholder 15">
            <a:extLst>
              <a:ext uri="{FF2B5EF4-FFF2-40B4-BE49-F238E27FC236}">
                <a16:creationId xmlns:a16="http://schemas.microsoft.com/office/drawing/2014/main" id="{C59CF792-175E-4EB7-827F-1869BDA3043C}"/>
              </a:ext>
            </a:extLst>
          </p:cNvPr>
          <p:cNvSpPr>
            <a:spLocks noGrp="1"/>
          </p:cNvSpPr>
          <p:nvPr>
            <p:ph type="body" sz="quarter" idx="10" hasCustomPrompt="1"/>
          </p:nvPr>
        </p:nvSpPr>
        <p:spPr>
          <a:xfrm>
            <a:off x="2613454" y="4945559"/>
            <a:ext cx="7328769" cy="312235"/>
          </a:xfrm>
        </p:spPr>
        <p:txBody>
          <a:bodyPr/>
          <a:lstStyle>
            <a:lvl1pPr marL="0" indent="0">
              <a:spcBef>
                <a:spcPts val="0"/>
              </a:spcBef>
              <a:buNone/>
              <a:defRPr sz="1800">
                <a:solidFill>
                  <a:schemeClr val="bg1"/>
                </a:solidFill>
              </a:defRPr>
            </a:lvl1pPr>
          </a:lstStyle>
          <a:p>
            <a:pPr lvl="0"/>
            <a:r>
              <a:rPr lang="en-US"/>
              <a:t>Add subtitle</a:t>
            </a:r>
            <a:endParaRPr lang="en-GB"/>
          </a:p>
        </p:txBody>
      </p:sp>
      <p:sp>
        <p:nvSpPr>
          <p:cNvPr id="15" name="Text Placeholder 15">
            <a:extLst>
              <a:ext uri="{FF2B5EF4-FFF2-40B4-BE49-F238E27FC236}">
                <a16:creationId xmlns:a16="http://schemas.microsoft.com/office/drawing/2014/main" id="{2A0A5494-3A29-4129-AE77-6600D261B7AD}"/>
              </a:ext>
            </a:extLst>
          </p:cNvPr>
          <p:cNvSpPr>
            <a:spLocks noGrp="1"/>
          </p:cNvSpPr>
          <p:nvPr>
            <p:ph type="body" sz="quarter" idx="11" hasCustomPrompt="1"/>
          </p:nvPr>
        </p:nvSpPr>
        <p:spPr>
          <a:xfrm>
            <a:off x="2613454" y="5269448"/>
            <a:ext cx="7328769" cy="312235"/>
          </a:xfrm>
        </p:spPr>
        <p:txBody>
          <a:bodyPr/>
          <a:lstStyle>
            <a:lvl1pPr marL="0" indent="0">
              <a:spcBef>
                <a:spcPts val="0"/>
              </a:spcBef>
              <a:buNone/>
              <a:defRPr sz="1800">
                <a:solidFill>
                  <a:schemeClr val="bg1"/>
                </a:solidFill>
              </a:defRPr>
            </a:lvl1pPr>
          </a:lstStyle>
          <a:p>
            <a:pPr lvl="0"/>
            <a:r>
              <a:rPr lang="en-US"/>
              <a:t>Add date</a:t>
            </a:r>
            <a:endParaRPr lang="en-GB"/>
          </a:p>
        </p:txBody>
      </p:sp>
      <p:pic>
        <p:nvPicPr>
          <p:cNvPr id="8" name="Picture 7" descr="A close up of a logo&#10;&#10;Description automatically generated">
            <a:extLst>
              <a:ext uri="{FF2B5EF4-FFF2-40B4-BE49-F238E27FC236}">
                <a16:creationId xmlns:a16="http://schemas.microsoft.com/office/drawing/2014/main" id="{27CA13D5-C119-43D5-8FFD-F66787E2F6A9}"/>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10266630" y="0"/>
            <a:ext cx="1925370" cy="2635861"/>
          </a:xfrm>
          <a:prstGeom prst="rect">
            <a:avLst/>
          </a:prstGeom>
        </p:spPr>
      </p:pic>
      <p:pic>
        <p:nvPicPr>
          <p:cNvPr id="19" name="Picture 18">
            <a:extLst>
              <a:ext uri="{FF2B5EF4-FFF2-40B4-BE49-F238E27FC236}">
                <a16:creationId xmlns:a16="http://schemas.microsoft.com/office/drawing/2014/main" id="{4762D0A0-5046-4ABD-A742-F8276D996BDD}"/>
              </a:ext>
            </a:extLst>
          </p:cNvPr>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0" y="5539155"/>
            <a:ext cx="9281265" cy="1087982"/>
          </a:xfrm>
          <a:prstGeom prst="rect">
            <a:avLst/>
          </a:prstGeom>
        </p:spPr>
      </p:pic>
      <p:pic>
        <p:nvPicPr>
          <p:cNvPr id="3" name="Picture 2" descr="A picture containing drawing, flower&#10;&#10;Description automatically generated">
            <a:extLst>
              <a:ext uri="{FF2B5EF4-FFF2-40B4-BE49-F238E27FC236}">
                <a16:creationId xmlns:a16="http://schemas.microsoft.com/office/drawing/2014/main" id="{1D93F9F2-F830-4AA3-9684-72B418256E0F}"/>
              </a:ext>
            </a:extLst>
          </p:cNvPr>
          <p:cNvPicPr>
            <a:picLocks noChangeAspect="1"/>
          </p:cNvPicPr>
          <p:nvPr userDrawn="1"/>
        </p:nvPicPr>
        <p:blipFill rotWithShape="1">
          <a:blip r:embed="rId5" cstate="email">
            <a:extLst>
              <a:ext uri="{28A0092B-C50C-407E-A947-70E740481C1C}">
                <a14:useLocalDpi xmlns:a14="http://schemas.microsoft.com/office/drawing/2010/main"/>
              </a:ext>
            </a:extLst>
          </a:blip>
          <a:srcRect/>
          <a:stretch/>
        </p:blipFill>
        <p:spPr>
          <a:xfrm>
            <a:off x="9290790" y="5819587"/>
            <a:ext cx="2652147" cy="1130810"/>
          </a:xfrm>
          <a:prstGeom prst="rect">
            <a:avLst/>
          </a:prstGeom>
        </p:spPr>
      </p:pic>
    </p:spTree>
    <p:extLst>
      <p:ext uri="{BB962C8B-B14F-4D97-AF65-F5344CB8AC3E}">
        <p14:creationId xmlns:p14="http://schemas.microsoft.com/office/powerpoint/2010/main" val="36734952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amp;subtitle">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3E94099-F0FA-4022-90D2-283023CDE116}"/>
              </a:ext>
            </a:extLst>
          </p:cNvPr>
          <p:cNvSpPr>
            <a:spLocks noGrp="1"/>
          </p:cNvSpPr>
          <p:nvPr>
            <p:ph type="body" sz="quarter" idx="10" hasCustomPrompt="1"/>
          </p:nvPr>
        </p:nvSpPr>
        <p:spPr>
          <a:xfrm>
            <a:off x="1557195" y="869601"/>
            <a:ext cx="9026667" cy="256955"/>
          </a:xfrm>
        </p:spPr>
        <p:txBody>
          <a:bodyPr/>
          <a:lstStyle>
            <a:lvl1pPr marL="0" indent="0">
              <a:buNone/>
              <a:defRPr sz="1200" cap="all" baseline="0"/>
            </a:lvl1pPr>
            <a:lvl2pPr marL="179388" indent="0">
              <a:buNone/>
              <a:defRPr/>
            </a:lvl2pPr>
            <a:lvl3pPr marL="357187" indent="0">
              <a:buNone/>
              <a:defRPr/>
            </a:lvl3pPr>
            <a:lvl4pPr marL="536575" indent="0">
              <a:buNone/>
              <a:defRPr/>
            </a:lvl4pPr>
            <a:lvl5pPr marL="714375" indent="0">
              <a:buNone/>
              <a:defRPr/>
            </a:lvl5pPr>
          </a:lstStyle>
          <a:p>
            <a:pPr lvl="0"/>
            <a:r>
              <a:rPr lang="en-US"/>
              <a:t>Add slide subtitle</a:t>
            </a:r>
            <a:endParaRPr lang="en-GB"/>
          </a:p>
        </p:txBody>
      </p:sp>
      <p:sp>
        <p:nvSpPr>
          <p:cNvPr id="2" name="Title 1">
            <a:extLst>
              <a:ext uri="{FF2B5EF4-FFF2-40B4-BE49-F238E27FC236}">
                <a16:creationId xmlns:a16="http://schemas.microsoft.com/office/drawing/2014/main" id="{8854BC23-DC22-40F8-BDAC-9AAF336BF191}"/>
              </a:ext>
            </a:extLst>
          </p:cNvPr>
          <p:cNvSpPr>
            <a:spLocks noGrp="1"/>
          </p:cNvSpPr>
          <p:nvPr>
            <p:ph type="title" hasCustomPrompt="1"/>
          </p:nvPr>
        </p:nvSpPr>
        <p:spPr>
          <a:xfrm>
            <a:off x="1557195" y="594540"/>
            <a:ext cx="9026667" cy="256955"/>
          </a:xfrm>
        </p:spPr>
        <p:txBody>
          <a:bodyPr/>
          <a:lstStyle>
            <a:lvl1pPr>
              <a:defRPr/>
            </a:lvl1pPr>
          </a:lstStyle>
          <a:p>
            <a:r>
              <a:rPr lang="en-US"/>
              <a:t>ADD TITLE</a:t>
            </a:r>
            <a:endParaRPr lang="en-GB"/>
          </a:p>
        </p:txBody>
      </p:sp>
    </p:spTree>
    <p:extLst>
      <p:ext uri="{BB962C8B-B14F-4D97-AF65-F5344CB8AC3E}">
        <p14:creationId xmlns:p14="http://schemas.microsoft.com/office/powerpoint/2010/main" val="2549782248"/>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ZA"/>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7" name="Date Placeholder 6"/>
          <p:cNvSpPr>
            <a:spLocks noGrp="1"/>
          </p:cNvSpPr>
          <p:nvPr>
            <p:ph type="dt" sz="half" idx="10"/>
          </p:nvPr>
        </p:nvSpPr>
        <p:spPr>
          <a:xfrm>
            <a:off x="609600" y="6356351"/>
            <a:ext cx="2844800" cy="365125"/>
          </a:xfrm>
          <a:prstGeom prst="rect">
            <a:avLst/>
          </a:prstGeom>
        </p:spPr>
        <p:txBody>
          <a:bodyPr/>
          <a:lstStyle/>
          <a:p>
            <a:fld id="{3C570840-E128-431D-8361-9E32E3FE42E8}" type="datetime1">
              <a:rPr lang="en-ZA" smtClean="0">
                <a:solidFill>
                  <a:prstClr val="black">
                    <a:tint val="75000"/>
                  </a:prstClr>
                </a:solidFill>
              </a:rPr>
              <a:pPr/>
              <a:t>2023/06/07</a:t>
            </a:fld>
            <a:endParaRPr lang="en-ZA">
              <a:solidFill>
                <a:prstClr val="black">
                  <a:tint val="75000"/>
                </a:prstClr>
              </a:solidFill>
            </a:endParaRPr>
          </a:p>
        </p:txBody>
      </p:sp>
      <p:sp>
        <p:nvSpPr>
          <p:cNvPr id="8" name="Footer Placeholder 7"/>
          <p:cNvSpPr>
            <a:spLocks noGrp="1"/>
          </p:cNvSpPr>
          <p:nvPr>
            <p:ph type="ftr" sz="quarter" idx="11"/>
          </p:nvPr>
        </p:nvSpPr>
        <p:spPr/>
        <p:txBody>
          <a:bodyPr/>
          <a:lstStyle/>
          <a:p>
            <a:endParaRPr lang="en-ZA">
              <a:solidFill>
                <a:prstClr val="black">
                  <a:tint val="75000"/>
                </a:prstClr>
              </a:solidFill>
            </a:endParaRPr>
          </a:p>
        </p:txBody>
      </p:sp>
      <p:sp>
        <p:nvSpPr>
          <p:cNvPr id="9" name="Slide Number Placeholder 8"/>
          <p:cNvSpPr>
            <a:spLocks noGrp="1"/>
          </p:cNvSpPr>
          <p:nvPr>
            <p:ph type="sldNum" sz="quarter" idx="12"/>
          </p:nvPr>
        </p:nvSpPr>
        <p:spPr/>
        <p:txBody>
          <a:bodyPr/>
          <a:lstStyle/>
          <a:p>
            <a:fld id="{EF665334-BA80-4221-8ED8-B4775E5D9935}" type="slidenum">
              <a:rPr lang="en-ZA" smtClean="0">
                <a:solidFill>
                  <a:prstClr val="black">
                    <a:tint val="75000"/>
                  </a:prstClr>
                </a:solidFill>
              </a:rPr>
              <a:pPr/>
              <a:t>‹#›</a:t>
            </a:fld>
            <a:endParaRPr lang="en-ZA">
              <a:solidFill>
                <a:prstClr val="black">
                  <a:tint val="75000"/>
                </a:prstClr>
              </a:solidFill>
            </a:endParaRPr>
          </a:p>
        </p:txBody>
      </p:sp>
    </p:spTree>
    <p:extLst>
      <p:ext uri="{BB962C8B-B14F-4D97-AF65-F5344CB8AC3E}">
        <p14:creationId xmlns:p14="http://schemas.microsoft.com/office/powerpoint/2010/main" val="2393431551"/>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ZA"/>
          </a:p>
        </p:txBody>
      </p:sp>
      <p:sp>
        <p:nvSpPr>
          <p:cNvPr id="3" name="Date Placeholder 2"/>
          <p:cNvSpPr>
            <a:spLocks noGrp="1"/>
          </p:cNvSpPr>
          <p:nvPr>
            <p:ph type="dt" sz="half" idx="10"/>
          </p:nvPr>
        </p:nvSpPr>
        <p:spPr>
          <a:xfrm>
            <a:off x="609600" y="6356351"/>
            <a:ext cx="2844800" cy="365125"/>
          </a:xfrm>
          <a:prstGeom prst="rect">
            <a:avLst/>
          </a:prstGeom>
        </p:spPr>
        <p:txBody>
          <a:bodyPr/>
          <a:lstStyle/>
          <a:p>
            <a:fld id="{966EB7BF-700F-47D2-BF11-D12771DDD05F}" type="datetime1">
              <a:rPr lang="en-ZA" smtClean="0">
                <a:solidFill>
                  <a:prstClr val="black">
                    <a:tint val="75000"/>
                  </a:prstClr>
                </a:solidFill>
              </a:rPr>
              <a:pPr/>
              <a:t>2023/06/07</a:t>
            </a:fld>
            <a:endParaRPr lang="en-ZA">
              <a:solidFill>
                <a:prstClr val="black">
                  <a:tint val="75000"/>
                </a:prstClr>
              </a:solidFill>
            </a:endParaRPr>
          </a:p>
        </p:txBody>
      </p:sp>
      <p:sp>
        <p:nvSpPr>
          <p:cNvPr id="4" name="Footer Placeholder 3"/>
          <p:cNvSpPr>
            <a:spLocks noGrp="1"/>
          </p:cNvSpPr>
          <p:nvPr>
            <p:ph type="ftr" sz="quarter" idx="11"/>
          </p:nvPr>
        </p:nvSpPr>
        <p:spPr/>
        <p:txBody>
          <a:bodyPr/>
          <a:lstStyle/>
          <a:p>
            <a:endParaRPr lang="en-ZA">
              <a:solidFill>
                <a:prstClr val="black">
                  <a:tint val="75000"/>
                </a:prstClr>
              </a:solidFill>
            </a:endParaRPr>
          </a:p>
        </p:txBody>
      </p:sp>
      <p:sp>
        <p:nvSpPr>
          <p:cNvPr id="5" name="Slide Number Placeholder 4"/>
          <p:cNvSpPr>
            <a:spLocks noGrp="1"/>
          </p:cNvSpPr>
          <p:nvPr>
            <p:ph type="sldNum" sz="quarter" idx="12"/>
          </p:nvPr>
        </p:nvSpPr>
        <p:spPr/>
        <p:txBody>
          <a:bodyPr/>
          <a:lstStyle/>
          <a:p>
            <a:fld id="{EF665334-BA80-4221-8ED8-B4775E5D9935}" type="slidenum">
              <a:rPr lang="en-ZA" smtClean="0">
                <a:solidFill>
                  <a:prstClr val="black">
                    <a:tint val="75000"/>
                  </a:prstClr>
                </a:solidFill>
              </a:rPr>
              <a:pPr/>
              <a:t>‹#›</a:t>
            </a:fld>
            <a:endParaRPr lang="en-ZA">
              <a:solidFill>
                <a:prstClr val="black">
                  <a:tint val="75000"/>
                </a:prstClr>
              </a:solidFill>
            </a:endParaRPr>
          </a:p>
        </p:txBody>
      </p:sp>
    </p:spTree>
    <p:extLst>
      <p:ext uri="{BB962C8B-B14F-4D97-AF65-F5344CB8AC3E}">
        <p14:creationId xmlns:p14="http://schemas.microsoft.com/office/powerpoint/2010/main" val="518157384"/>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blue">
    <p:spTree>
      <p:nvGrpSpPr>
        <p:cNvPr id="1" name=""/>
        <p:cNvGrpSpPr/>
        <p:nvPr/>
      </p:nvGrpSpPr>
      <p:grpSpPr>
        <a:xfrm>
          <a:off x="0" y="0"/>
          <a:ext cx="0" cy="0"/>
          <a:chOff x="0" y="0"/>
          <a:chExt cx="0" cy="0"/>
        </a:xfrm>
      </p:grpSpPr>
      <p:pic>
        <p:nvPicPr>
          <p:cNvPr id="6" name="Picture 5" descr="A picture containing bird&#10;&#10;Description automatically generated">
            <a:extLst>
              <a:ext uri="{FF2B5EF4-FFF2-40B4-BE49-F238E27FC236}">
                <a16:creationId xmlns:a16="http://schemas.microsoft.com/office/drawing/2014/main" id="{E26EF113-B7BF-47CB-864B-207CE5DB26C9}"/>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85" y="0"/>
            <a:ext cx="12189630" cy="6858000"/>
          </a:xfrm>
          <a:prstGeom prst="rect">
            <a:avLst/>
          </a:prstGeom>
        </p:spPr>
      </p:pic>
      <p:grpSp>
        <p:nvGrpSpPr>
          <p:cNvPr id="9" name="Group 8">
            <a:extLst>
              <a:ext uri="{FF2B5EF4-FFF2-40B4-BE49-F238E27FC236}">
                <a16:creationId xmlns:a16="http://schemas.microsoft.com/office/drawing/2014/main" id="{3F0B3AB1-0AEC-441E-B921-9CEB3FF922A7}"/>
              </a:ext>
            </a:extLst>
          </p:cNvPr>
          <p:cNvGrpSpPr/>
          <p:nvPr userDrawn="1"/>
        </p:nvGrpSpPr>
        <p:grpSpPr>
          <a:xfrm>
            <a:off x="0" y="5403941"/>
            <a:ext cx="12228766" cy="1445189"/>
            <a:chOff x="0" y="5403941"/>
            <a:chExt cx="12228766" cy="1445189"/>
          </a:xfrm>
        </p:grpSpPr>
        <p:pic>
          <p:nvPicPr>
            <p:cNvPr id="10" name="Picture 9" descr="A close up of a logo&#10;&#10;Description automatically generated">
              <a:extLst>
                <a:ext uri="{FF2B5EF4-FFF2-40B4-BE49-F238E27FC236}">
                  <a16:creationId xmlns:a16="http://schemas.microsoft.com/office/drawing/2014/main" id="{45A7387E-7100-4E0E-BF99-8A19E1F869BB}"/>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r="12046" b="5337"/>
            <a:stretch/>
          </p:blipFill>
          <p:spPr>
            <a:xfrm>
              <a:off x="0" y="5403941"/>
              <a:ext cx="10723418" cy="1445189"/>
            </a:xfrm>
            <a:prstGeom prst="rect">
              <a:avLst/>
            </a:prstGeom>
          </p:spPr>
        </p:pic>
        <p:pic>
          <p:nvPicPr>
            <p:cNvPr id="11" name="Picture 10" descr="A close up of a logo&#10;&#10;Description automatically generated">
              <a:extLst>
                <a:ext uri="{FF2B5EF4-FFF2-40B4-BE49-F238E27FC236}">
                  <a16:creationId xmlns:a16="http://schemas.microsoft.com/office/drawing/2014/main" id="{7521E420-622F-4CA5-9082-7BAAA61A7558}"/>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87953" r="3" b="5337"/>
            <a:stretch/>
          </p:blipFill>
          <p:spPr>
            <a:xfrm>
              <a:off x="10760362" y="5403941"/>
              <a:ext cx="1468404" cy="1445189"/>
            </a:xfrm>
            <a:prstGeom prst="rect">
              <a:avLst/>
            </a:prstGeom>
          </p:spPr>
        </p:pic>
      </p:grpSp>
      <p:sp>
        <p:nvSpPr>
          <p:cNvPr id="14" name="Title 13">
            <a:extLst>
              <a:ext uri="{FF2B5EF4-FFF2-40B4-BE49-F238E27FC236}">
                <a16:creationId xmlns:a16="http://schemas.microsoft.com/office/drawing/2014/main" id="{52A92587-3D44-46B6-8BF7-EA879915CDA3}"/>
              </a:ext>
            </a:extLst>
          </p:cNvPr>
          <p:cNvSpPr>
            <a:spLocks noGrp="1"/>
          </p:cNvSpPr>
          <p:nvPr>
            <p:ph type="title" hasCustomPrompt="1"/>
          </p:nvPr>
        </p:nvSpPr>
        <p:spPr>
          <a:xfrm>
            <a:off x="2613455" y="3078514"/>
            <a:ext cx="7328770" cy="1891942"/>
          </a:xfrm>
        </p:spPr>
        <p:txBody>
          <a:bodyPr/>
          <a:lstStyle>
            <a:lvl1pPr>
              <a:lnSpc>
                <a:spcPct val="90000"/>
              </a:lnSpc>
              <a:defRPr sz="5400" cap="all" baseline="0">
                <a:solidFill>
                  <a:schemeClr val="bg1"/>
                </a:solidFill>
              </a:defRPr>
            </a:lvl1pPr>
          </a:lstStyle>
          <a:p>
            <a:r>
              <a:rPr lang="en-US"/>
              <a:t>Add presentation title</a:t>
            </a:r>
            <a:endParaRPr lang="en-GB"/>
          </a:p>
        </p:txBody>
      </p:sp>
      <p:sp>
        <p:nvSpPr>
          <p:cNvPr id="12" name="Text Placeholder 15">
            <a:extLst>
              <a:ext uri="{FF2B5EF4-FFF2-40B4-BE49-F238E27FC236}">
                <a16:creationId xmlns:a16="http://schemas.microsoft.com/office/drawing/2014/main" id="{C59CF792-175E-4EB7-827F-1869BDA3043C}"/>
              </a:ext>
            </a:extLst>
          </p:cNvPr>
          <p:cNvSpPr>
            <a:spLocks noGrp="1"/>
          </p:cNvSpPr>
          <p:nvPr>
            <p:ph type="body" sz="quarter" idx="10" hasCustomPrompt="1"/>
          </p:nvPr>
        </p:nvSpPr>
        <p:spPr>
          <a:xfrm>
            <a:off x="2613454" y="4945559"/>
            <a:ext cx="7328769" cy="312235"/>
          </a:xfrm>
        </p:spPr>
        <p:txBody>
          <a:bodyPr/>
          <a:lstStyle>
            <a:lvl1pPr marL="0" indent="0">
              <a:spcBef>
                <a:spcPts val="0"/>
              </a:spcBef>
              <a:buNone/>
              <a:defRPr sz="1800">
                <a:solidFill>
                  <a:schemeClr val="bg1"/>
                </a:solidFill>
              </a:defRPr>
            </a:lvl1pPr>
          </a:lstStyle>
          <a:p>
            <a:pPr lvl="0"/>
            <a:r>
              <a:rPr lang="en-US"/>
              <a:t>Add subtitle</a:t>
            </a:r>
            <a:endParaRPr lang="en-GB"/>
          </a:p>
        </p:txBody>
      </p:sp>
      <p:sp>
        <p:nvSpPr>
          <p:cNvPr id="15" name="Text Placeholder 15">
            <a:extLst>
              <a:ext uri="{FF2B5EF4-FFF2-40B4-BE49-F238E27FC236}">
                <a16:creationId xmlns:a16="http://schemas.microsoft.com/office/drawing/2014/main" id="{2A0A5494-3A29-4129-AE77-6600D261B7AD}"/>
              </a:ext>
            </a:extLst>
          </p:cNvPr>
          <p:cNvSpPr>
            <a:spLocks noGrp="1"/>
          </p:cNvSpPr>
          <p:nvPr>
            <p:ph type="body" sz="quarter" idx="11" hasCustomPrompt="1"/>
          </p:nvPr>
        </p:nvSpPr>
        <p:spPr>
          <a:xfrm>
            <a:off x="2613454" y="5269448"/>
            <a:ext cx="7328769" cy="312235"/>
          </a:xfrm>
        </p:spPr>
        <p:txBody>
          <a:bodyPr/>
          <a:lstStyle>
            <a:lvl1pPr marL="0" indent="0">
              <a:spcBef>
                <a:spcPts val="0"/>
              </a:spcBef>
              <a:buNone/>
              <a:defRPr sz="1800">
                <a:solidFill>
                  <a:schemeClr val="bg1"/>
                </a:solidFill>
              </a:defRPr>
            </a:lvl1pPr>
          </a:lstStyle>
          <a:p>
            <a:pPr lvl="0"/>
            <a:r>
              <a:rPr lang="en-US"/>
              <a:t>Add date</a:t>
            </a:r>
            <a:endParaRPr lang="en-GB"/>
          </a:p>
        </p:txBody>
      </p:sp>
      <p:pic>
        <p:nvPicPr>
          <p:cNvPr id="8" name="Picture 7" descr="A close up of a logo&#10;&#10;Description automatically generated">
            <a:extLst>
              <a:ext uri="{FF2B5EF4-FFF2-40B4-BE49-F238E27FC236}">
                <a16:creationId xmlns:a16="http://schemas.microsoft.com/office/drawing/2014/main" id="{27CA13D5-C119-43D5-8FFD-F66787E2F6A9}"/>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l="84208"/>
          <a:stretch/>
        </p:blipFill>
        <p:spPr>
          <a:xfrm>
            <a:off x="10266630" y="0"/>
            <a:ext cx="1925370" cy="2635861"/>
          </a:xfrm>
          <a:prstGeom prst="rect">
            <a:avLst/>
          </a:prstGeom>
        </p:spPr>
      </p:pic>
    </p:spTree>
    <p:extLst>
      <p:ext uri="{BB962C8B-B14F-4D97-AF65-F5344CB8AC3E}">
        <p14:creationId xmlns:p14="http://schemas.microsoft.com/office/powerpoint/2010/main" val="2703342379"/>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Picture titl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B175F4B-94EB-4351-BE98-39E9986A05D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520" t="15243" r="4356" b="5913"/>
          <a:stretch/>
        </p:blipFill>
        <p:spPr>
          <a:xfrm>
            <a:off x="-377687" y="-1"/>
            <a:ext cx="12569687" cy="6938809"/>
          </a:xfrm>
          <a:prstGeom prst="rect">
            <a:avLst/>
          </a:prstGeom>
        </p:spPr>
      </p:pic>
      <p:sp>
        <p:nvSpPr>
          <p:cNvPr id="9" name="Callout: Bent Line 8">
            <a:extLst>
              <a:ext uri="{FF2B5EF4-FFF2-40B4-BE49-F238E27FC236}">
                <a16:creationId xmlns:a16="http://schemas.microsoft.com/office/drawing/2014/main" id="{A24F85D3-1723-439C-880C-29318B58FC8A}"/>
              </a:ext>
            </a:extLst>
          </p:cNvPr>
          <p:cNvSpPr/>
          <p:nvPr userDrawn="1"/>
        </p:nvSpPr>
        <p:spPr>
          <a:xfrm>
            <a:off x="12750393" y="0"/>
            <a:ext cx="1822857" cy="3429000"/>
          </a:xfrm>
          <a:prstGeom prst="borderCallout2">
            <a:avLst>
              <a:gd name="adj1" fmla="val 18750"/>
              <a:gd name="adj2" fmla="val -8333"/>
              <a:gd name="adj3" fmla="val 18750"/>
              <a:gd name="adj4" fmla="val -16667"/>
              <a:gd name="adj5" fmla="val 32251"/>
              <a:gd name="adj6" fmla="val -26422"/>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ctr"/>
          <a:lstStyle/>
          <a:p>
            <a:pPr algn="l"/>
            <a:r>
              <a:rPr lang="en-GB" sz="1600" b="1" u="none"/>
              <a:t>To change image</a:t>
            </a:r>
          </a:p>
          <a:p>
            <a:pPr marL="228600" indent="-228600" algn="l">
              <a:buFont typeface="+mj-lt"/>
              <a:buAutoNum type="arabicPeriod"/>
            </a:pPr>
            <a:r>
              <a:rPr lang="en-GB" sz="1200"/>
              <a:t>View </a:t>
            </a:r>
          </a:p>
          <a:p>
            <a:pPr marL="228600" indent="-228600" algn="l">
              <a:buFont typeface="+mj-lt"/>
              <a:buAutoNum type="arabicPeriod"/>
            </a:pPr>
            <a:r>
              <a:rPr lang="en-GB" sz="1200"/>
              <a:t>Slide master</a:t>
            </a:r>
          </a:p>
          <a:p>
            <a:pPr marL="228600" indent="-228600" algn="l">
              <a:buFont typeface="+mj-lt"/>
              <a:buAutoNum type="arabicPeriod"/>
            </a:pPr>
            <a:r>
              <a:rPr lang="en-GB" sz="1200"/>
              <a:t>Scroll to slide</a:t>
            </a:r>
          </a:p>
          <a:p>
            <a:pPr marL="228600" indent="-228600" algn="l">
              <a:buFont typeface="+mj-lt"/>
              <a:buAutoNum type="arabicPeriod"/>
            </a:pPr>
            <a:r>
              <a:rPr lang="en-GB" sz="1200"/>
              <a:t>Right click on top layer ‘send to back’</a:t>
            </a:r>
          </a:p>
          <a:p>
            <a:pPr marL="228600" indent="-228600" algn="l">
              <a:buFont typeface="+mj-lt"/>
              <a:buAutoNum type="arabicPeriod"/>
            </a:pPr>
            <a:r>
              <a:rPr lang="en-GB" sz="1200"/>
              <a:t>Insert image. Proportionately size image to fit area</a:t>
            </a:r>
          </a:p>
          <a:p>
            <a:pPr marL="228600" indent="-228600" algn="l">
              <a:buFont typeface="+mj-lt"/>
              <a:buAutoNum type="arabicPeriod"/>
            </a:pPr>
            <a:r>
              <a:rPr lang="en-GB" sz="1200"/>
              <a:t>Right click ‘send to back’</a:t>
            </a:r>
          </a:p>
        </p:txBody>
      </p:sp>
      <p:pic>
        <p:nvPicPr>
          <p:cNvPr id="16" name="Picture 15" descr="A close up of a logo&#10;&#10;Description automatically generated">
            <a:extLst>
              <a:ext uri="{FF2B5EF4-FFF2-40B4-BE49-F238E27FC236}">
                <a16:creationId xmlns:a16="http://schemas.microsoft.com/office/drawing/2014/main" id="{FE557304-1643-4392-B4F7-1884845B9F22}"/>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84208"/>
          <a:stretch/>
        </p:blipFill>
        <p:spPr>
          <a:xfrm>
            <a:off x="10266630" y="0"/>
            <a:ext cx="1925370" cy="2635861"/>
          </a:xfrm>
          <a:prstGeom prst="rect">
            <a:avLst/>
          </a:prstGeom>
        </p:spPr>
      </p:pic>
      <p:sp>
        <p:nvSpPr>
          <p:cNvPr id="14" name="Title 13">
            <a:extLst>
              <a:ext uri="{FF2B5EF4-FFF2-40B4-BE49-F238E27FC236}">
                <a16:creationId xmlns:a16="http://schemas.microsoft.com/office/drawing/2014/main" id="{52A92587-3D44-46B6-8BF7-EA879915CDA3}"/>
              </a:ext>
            </a:extLst>
          </p:cNvPr>
          <p:cNvSpPr>
            <a:spLocks noGrp="1"/>
          </p:cNvSpPr>
          <p:nvPr userDrawn="1">
            <p:ph type="title" hasCustomPrompt="1"/>
          </p:nvPr>
        </p:nvSpPr>
        <p:spPr>
          <a:xfrm>
            <a:off x="2260370" y="3038707"/>
            <a:ext cx="7328770" cy="1632647"/>
          </a:xfrm>
        </p:spPr>
        <p:txBody>
          <a:bodyPr/>
          <a:lstStyle>
            <a:lvl1pPr>
              <a:lnSpc>
                <a:spcPct val="90000"/>
              </a:lnSpc>
              <a:defRPr sz="5500" cap="all" baseline="0">
                <a:solidFill>
                  <a:schemeClr val="bg1"/>
                </a:solidFill>
              </a:defRPr>
            </a:lvl1pPr>
          </a:lstStyle>
          <a:p>
            <a:r>
              <a:rPr lang="en-US"/>
              <a:t>Add presentation title</a:t>
            </a:r>
            <a:endParaRPr lang="en-GB"/>
          </a:p>
        </p:txBody>
      </p:sp>
      <p:sp>
        <p:nvSpPr>
          <p:cNvPr id="12" name="Text Placeholder 15">
            <a:extLst>
              <a:ext uri="{FF2B5EF4-FFF2-40B4-BE49-F238E27FC236}">
                <a16:creationId xmlns:a16="http://schemas.microsoft.com/office/drawing/2014/main" id="{C59CF792-175E-4EB7-827F-1869BDA3043C}"/>
              </a:ext>
            </a:extLst>
          </p:cNvPr>
          <p:cNvSpPr>
            <a:spLocks noGrp="1"/>
          </p:cNvSpPr>
          <p:nvPr userDrawn="1">
            <p:ph type="body" sz="quarter" idx="10" hasCustomPrompt="1"/>
          </p:nvPr>
        </p:nvSpPr>
        <p:spPr>
          <a:xfrm>
            <a:off x="2260369" y="4683008"/>
            <a:ext cx="7328769" cy="312235"/>
          </a:xfrm>
        </p:spPr>
        <p:txBody>
          <a:bodyPr/>
          <a:lstStyle>
            <a:lvl1pPr marL="0" indent="0">
              <a:spcBef>
                <a:spcPts val="0"/>
              </a:spcBef>
              <a:buNone/>
              <a:defRPr sz="1800">
                <a:solidFill>
                  <a:schemeClr val="bg1"/>
                </a:solidFill>
              </a:defRPr>
            </a:lvl1pPr>
          </a:lstStyle>
          <a:p>
            <a:pPr lvl="0"/>
            <a:r>
              <a:rPr lang="en-US"/>
              <a:t>Add subtitle</a:t>
            </a:r>
            <a:endParaRPr lang="en-GB"/>
          </a:p>
        </p:txBody>
      </p:sp>
      <p:sp>
        <p:nvSpPr>
          <p:cNvPr id="15" name="Text Placeholder 15">
            <a:extLst>
              <a:ext uri="{FF2B5EF4-FFF2-40B4-BE49-F238E27FC236}">
                <a16:creationId xmlns:a16="http://schemas.microsoft.com/office/drawing/2014/main" id="{2A0A5494-3A29-4129-AE77-6600D261B7AD}"/>
              </a:ext>
            </a:extLst>
          </p:cNvPr>
          <p:cNvSpPr>
            <a:spLocks noGrp="1"/>
          </p:cNvSpPr>
          <p:nvPr userDrawn="1">
            <p:ph type="body" sz="quarter" idx="11" hasCustomPrompt="1"/>
          </p:nvPr>
        </p:nvSpPr>
        <p:spPr>
          <a:xfrm>
            <a:off x="2260369" y="5006897"/>
            <a:ext cx="7328769" cy="312235"/>
          </a:xfrm>
        </p:spPr>
        <p:txBody>
          <a:bodyPr/>
          <a:lstStyle>
            <a:lvl1pPr marL="0" indent="0">
              <a:spcBef>
                <a:spcPts val="0"/>
              </a:spcBef>
              <a:buNone/>
              <a:defRPr sz="1800">
                <a:solidFill>
                  <a:schemeClr val="bg1"/>
                </a:solidFill>
              </a:defRPr>
            </a:lvl1pPr>
          </a:lstStyle>
          <a:p>
            <a:pPr lvl="0"/>
            <a:r>
              <a:rPr lang="en-US"/>
              <a:t>Add date</a:t>
            </a:r>
            <a:endParaRPr lang="en-GB"/>
          </a:p>
        </p:txBody>
      </p:sp>
      <p:grpSp>
        <p:nvGrpSpPr>
          <p:cNvPr id="11" name="Group 10">
            <a:extLst>
              <a:ext uri="{FF2B5EF4-FFF2-40B4-BE49-F238E27FC236}">
                <a16:creationId xmlns:a16="http://schemas.microsoft.com/office/drawing/2014/main" id="{21A1C535-E3D6-400B-99BE-7040F7D28144}"/>
              </a:ext>
            </a:extLst>
          </p:cNvPr>
          <p:cNvGrpSpPr/>
          <p:nvPr userDrawn="1"/>
        </p:nvGrpSpPr>
        <p:grpSpPr>
          <a:xfrm>
            <a:off x="0" y="5403941"/>
            <a:ext cx="12228766" cy="1445189"/>
            <a:chOff x="0" y="5403941"/>
            <a:chExt cx="12228766" cy="1445189"/>
          </a:xfrm>
        </p:grpSpPr>
        <p:pic>
          <p:nvPicPr>
            <p:cNvPr id="13" name="Picture 12" descr="A close up of a logo&#10;&#10;Description automatically generated">
              <a:extLst>
                <a:ext uri="{FF2B5EF4-FFF2-40B4-BE49-F238E27FC236}">
                  <a16:creationId xmlns:a16="http://schemas.microsoft.com/office/drawing/2014/main" id="{3F541D11-C8F6-4A70-ADFF-5EC7981E434A}"/>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r="12046" b="5337"/>
            <a:stretch/>
          </p:blipFill>
          <p:spPr>
            <a:xfrm>
              <a:off x="0" y="5403941"/>
              <a:ext cx="10723418" cy="1445189"/>
            </a:xfrm>
            <a:prstGeom prst="rect">
              <a:avLst/>
            </a:prstGeom>
          </p:spPr>
        </p:pic>
        <p:pic>
          <p:nvPicPr>
            <p:cNvPr id="19" name="Picture 18" descr="A close up of a logo&#10;&#10;Description automatically generated">
              <a:extLst>
                <a:ext uri="{FF2B5EF4-FFF2-40B4-BE49-F238E27FC236}">
                  <a16:creationId xmlns:a16="http://schemas.microsoft.com/office/drawing/2014/main" id="{C9F584AD-B2B2-4F72-9476-8C34388EC9CD}"/>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l="87953" r="3" b="5337"/>
            <a:stretch/>
          </p:blipFill>
          <p:spPr>
            <a:xfrm>
              <a:off x="10760362" y="5403941"/>
              <a:ext cx="1468404" cy="1445189"/>
            </a:xfrm>
            <a:prstGeom prst="rect">
              <a:avLst/>
            </a:prstGeom>
          </p:spPr>
        </p:pic>
      </p:grpSp>
    </p:spTree>
    <p:extLst>
      <p:ext uri="{BB962C8B-B14F-4D97-AF65-F5344CB8AC3E}">
        <p14:creationId xmlns:p14="http://schemas.microsoft.com/office/powerpoint/2010/main" val="2033113929"/>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Chapter1">
    <p:spTree>
      <p:nvGrpSpPr>
        <p:cNvPr id="1" name=""/>
        <p:cNvGrpSpPr/>
        <p:nvPr/>
      </p:nvGrpSpPr>
      <p:grpSpPr>
        <a:xfrm>
          <a:off x="0" y="0"/>
          <a:ext cx="0" cy="0"/>
          <a:chOff x="0" y="0"/>
          <a:chExt cx="0" cy="0"/>
        </a:xfrm>
      </p:grpSpPr>
      <p:pic>
        <p:nvPicPr>
          <p:cNvPr id="5" name="Picture 4" descr="A close up of a logo&#10;&#10;Description automatically generated">
            <a:extLst>
              <a:ext uri="{FF2B5EF4-FFF2-40B4-BE49-F238E27FC236}">
                <a16:creationId xmlns:a16="http://schemas.microsoft.com/office/drawing/2014/main" id="{47DBD315-6EF8-432B-8F0F-75DAC4075CF7}"/>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85" y="0"/>
            <a:ext cx="12189630" cy="6858000"/>
          </a:xfrm>
          <a:prstGeom prst="rect">
            <a:avLst/>
          </a:prstGeom>
        </p:spPr>
      </p:pic>
      <p:sp>
        <p:nvSpPr>
          <p:cNvPr id="14" name="Title 13">
            <a:extLst>
              <a:ext uri="{FF2B5EF4-FFF2-40B4-BE49-F238E27FC236}">
                <a16:creationId xmlns:a16="http://schemas.microsoft.com/office/drawing/2014/main" id="{52A92587-3D44-46B6-8BF7-EA879915CDA3}"/>
              </a:ext>
            </a:extLst>
          </p:cNvPr>
          <p:cNvSpPr>
            <a:spLocks noGrp="1"/>
          </p:cNvSpPr>
          <p:nvPr>
            <p:ph type="title" hasCustomPrompt="1"/>
          </p:nvPr>
        </p:nvSpPr>
        <p:spPr>
          <a:xfrm>
            <a:off x="322262" y="1819926"/>
            <a:ext cx="5291900" cy="1632647"/>
          </a:xfrm>
        </p:spPr>
        <p:txBody>
          <a:bodyPr/>
          <a:lstStyle>
            <a:lvl1pPr>
              <a:lnSpc>
                <a:spcPct val="85000"/>
              </a:lnSpc>
              <a:defRPr sz="6500" cap="all" baseline="0">
                <a:solidFill>
                  <a:schemeClr val="bg1"/>
                </a:solidFill>
              </a:defRPr>
            </a:lvl1pPr>
          </a:lstStyle>
          <a:p>
            <a:r>
              <a:rPr lang="en-US"/>
              <a:t>Chapter one</a:t>
            </a:r>
            <a:endParaRPr lang="en-GB"/>
          </a:p>
        </p:txBody>
      </p:sp>
      <p:sp>
        <p:nvSpPr>
          <p:cNvPr id="16" name="Text Placeholder 15">
            <a:extLst>
              <a:ext uri="{FF2B5EF4-FFF2-40B4-BE49-F238E27FC236}">
                <a16:creationId xmlns:a16="http://schemas.microsoft.com/office/drawing/2014/main" id="{37FEBA48-BCDC-4227-B842-092CC6E5F59B}"/>
              </a:ext>
            </a:extLst>
          </p:cNvPr>
          <p:cNvSpPr>
            <a:spLocks noGrp="1"/>
          </p:cNvSpPr>
          <p:nvPr>
            <p:ph type="body" sz="quarter" idx="10" hasCustomPrompt="1"/>
          </p:nvPr>
        </p:nvSpPr>
        <p:spPr>
          <a:xfrm>
            <a:off x="322262" y="3790414"/>
            <a:ext cx="5291900" cy="825500"/>
          </a:xfrm>
        </p:spPr>
        <p:txBody>
          <a:bodyPr/>
          <a:lstStyle>
            <a:lvl1pPr marL="0" indent="0">
              <a:spcBef>
                <a:spcPts val="0"/>
              </a:spcBef>
              <a:buNone/>
              <a:defRPr sz="1800">
                <a:solidFill>
                  <a:schemeClr val="bg1"/>
                </a:solidFill>
              </a:defRPr>
            </a:lvl1pPr>
          </a:lstStyle>
          <a:p>
            <a:pPr lvl="0"/>
            <a:r>
              <a:rPr lang="en-US"/>
              <a:t>Add subtitle over two lines</a:t>
            </a:r>
            <a:endParaRPr lang="en-GB"/>
          </a:p>
        </p:txBody>
      </p:sp>
      <p:sp>
        <p:nvSpPr>
          <p:cNvPr id="18" name="Text Placeholder 17">
            <a:extLst>
              <a:ext uri="{FF2B5EF4-FFF2-40B4-BE49-F238E27FC236}">
                <a16:creationId xmlns:a16="http://schemas.microsoft.com/office/drawing/2014/main" id="{03DAF770-E44D-4BA1-8DC0-10F1B3BAA4ED}"/>
              </a:ext>
            </a:extLst>
          </p:cNvPr>
          <p:cNvSpPr>
            <a:spLocks noGrp="1"/>
          </p:cNvSpPr>
          <p:nvPr>
            <p:ph type="body" sz="quarter" idx="11" hasCustomPrompt="1"/>
          </p:nvPr>
        </p:nvSpPr>
        <p:spPr>
          <a:xfrm>
            <a:off x="8642399" y="3059641"/>
            <a:ext cx="3495283" cy="2212439"/>
          </a:xfrm>
        </p:spPr>
        <p:txBody>
          <a:bodyPr anchor="ctr"/>
          <a:lstStyle>
            <a:lvl1pPr marL="0" indent="0" algn="ctr">
              <a:buNone/>
              <a:defRPr sz="18000" spc="-1000" baseline="0">
                <a:solidFill>
                  <a:schemeClr val="bg1"/>
                </a:solidFill>
                <a:latin typeface="Arial Black" panose="020B0A04020102020204" pitchFamily="34" charset="0"/>
              </a:defRPr>
            </a:lvl1pPr>
          </a:lstStyle>
          <a:p>
            <a:pPr lvl="0"/>
            <a:r>
              <a:rPr lang="en-US"/>
              <a:t>01</a:t>
            </a:r>
            <a:endParaRPr lang="en-GB"/>
          </a:p>
        </p:txBody>
      </p:sp>
      <p:pic>
        <p:nvPicPr>
          <p:cNvPr id="15" name="Picture 14" descr="A close up of a logo&#10;&#10;Description automatically generated">
            <a:extLst>
              <a:ext uri="{FF2B5EF4-FFF2-40B4-BE49-F238E27FC236}">
                <a16:creationId xmlns:a16="http://schemas.microsoft.com/office/drawing/2014/main" id="{D8108C02-582D-449F-AB09-4A7182222743}"/>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84208"/>
          <a:stretch/>
        </p:blipFill>
        <p:spPr>
          <a:xfrm>
            <a:off x="10266630" y="0"/>
            <a:ext cx="1925370" cy="2635861"/>
          </a:xfrm>
          <a:prstGeom prst="rect">
            <a:avLst/>
          </a:prstGeom>
        </p:spPr>
      </p:pic>
      <p:grpSp>
        <p:nvGrpSpPr>
          <p:cNvPr id="9" name="Group 8">
            <a:extLst>
              <a:ext uri="{FF2B5EF4-FFF2-40B4-BE49-F238E27FC236}">
                <a16:creationId xmlns:a16="http://schemas.microsoft.com/office/drawing/2014/main" id="{7CA95DA0-5AE5-41DF-B47A-81242FDDFAC5}"/>
              </a:ext>
            </a:extLst>
          </p:cNvPr>
          <p:cNvGrpSpPr/>
          <p:nvPr userDrawn="1"/>
        </p:nvGrpSpPr>
        <p:grpSpPr>
          <a:xfrm>
            <a:off x="0" y="5403941"/>
            <a:ext cx="12228766" cy="1445189"/>
            <a:chOff x="0" y="5403941"/>
            <a:chExt cx="12228766" cy="1445189"/>
          </a:xfrm>
        </p:grpSpPr>
        <p:pic>
          <p:nvPicPr>
            <p:cNvPr id="10" name="Picture 9" descr="A close up of a logo&#10;&#10;Description automatically generated">
              <a:extLst>
                <a:ext uri="{FF2B5EF4-FFF2-40B4-BE49-F238E27FC236}">
                  <a16:creationId xmlns:a16="http://schemas.microsoft.com/office/drawing/2014/main" id="{84E06B0C-8591-4169-B3FF-30583BAEA5F7}"/>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r="12046" b="5337"/>
            <a:stretch/>
          </p:blipFill>
          <p:spPr>
            <a:xfrm>
              <a:off x="0" y="5403941"/>
              <a:ext cx="10723418" cy="1445189"/>
            </a:xfrm>
            <a:prstGeom prst="rect">
              <a:avLst/>
            </a:prstGeom>
          </p:spPr>
        </p:pic>
        <p:pic>
          <p:nvPicPr>
            <p:cNvPr id="11" name="Picture 10" descr="A close up of a logo&#10;&#10;Description automatically generated">
              <a:extLst>
                <a:ext uri="{FF2B5EF4-FFF2-40B4-BE49-F238E27FC236}">
                  <a16:creationId xmlns:a16="http://schemas.microsoft.com/office/drawing/2014/main" id="{A0EC5769-6B6C-4B1D-A704-720501B61D99}"/>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l="87953" r="3" b="5337"/>
            <a:stretch/>
          </p:blipFill>
          <p:spPr>
            <a:xfrm>
              <a:off x="10760362" y="5403941"/>
              <a:ext cx="1468404" cy="1445189"/>
            </a:xfrm>
            <a:prstGeom prst="rect">
              <a:avLst/>
            </a:prstGeom>
          </p:spPr>
        </p:pic>
      </p:grpSp>
    </p:spTree>
    <p:extLst>
      <p:ext uri="{BB962C8B-B14F-4D97-AF65-F5344CB8AC3E}">
        <p14:creationId xmlns:p14="http://schemas.microsoft.com/office/powerpoint/2010/main" val="2649214210"/>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Chapter2">
    <p:spTree>
      <p:nvGrpSpPr>
        <p:cNvPr id="1" name=""/>
        <p:cNvGrpSpPr/>
        <p:nvPr/>
      </p:nvGrpSpPr>
      <p:grpSpPr>
        <a:xfrm>
          <a:off x="0" y="0"/>
          <a:ext cx="0" cy="0"/>
          <a:chOff x="0" y="0"/>
          <a:chExt cx="0" cy="0"/>
        </a:xfrm>
      </p:grpSpPr>
      <p:pic>
        <p:nvPicPr>
          <p:cNvPr id="4" name="Picture 3" descr="A close up of a sign&#10;&#10;Description automatically generated">
            <a:extLst>
              <a:ext uri="{FF2B5EF4-FFF2-40B4-BE49-F238E27FC236}">
                <a16:creationId xmlns:a16="http://schemas.microsoft.com/office/drawing/2014/main" id="{1C119EF1-5C56-49F4-ADCB-F06F46D9B87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85" y="0"/>
            <a:ext cx="12189630" cy="6858000"/>
          </a:xfrm>
          <a:prstGeom prst="rect">
            <a:avLst/>
          </a:prstGeom>
        </p:spPr>
      </p:pic>
      <p:sp>
        <p:nvSpPr>
          <p:cNvPr id="14" name="Title 13">
            <a:extLst>
              <a:ext uri="{FF2B5EF4-FFF2-40B4-BE49-F238E27FC236}">
                <a16:creationId xmlns:a16="http://schemas.microsoft.com/office/drawing/2014/main" id="{52A92587-3D44-46B6-8BF7-EA879915CDA3}"/>
              </a:ext>
            </a:extLst>
          </p:cNvPr>
          <p:cNvSpPr>
            <a:spLocks noGrp="1"/>
          </p:cNvSpPr>
          <p:nvPr>
            <p:ph type="title" hasCustomPrompt="1"/>
          </p:nvPr>
        </p:nvSpPr>
        <p:spPr>
          <a:xfrm>
            <a:off x="322262" y="1819926"/>
            <a:ext cx="5291900" cy="1632647"/>
          </a:xfrm>
        </p:spPr>
        <p:txBody>
          <a:bodyPr/>
          <a:lstStyle>
            <a:lvl1pPr>
              <a:lnSpc>
                <a:spcPct val="85000"/>
              </a:lnSpc>
              <a:defRPr sz="6500" cap="all" baseline="0">
                <a:solidFill>
                  <a:schemeClr val="bg1"/>
                </a:solidFill>
              </a:defRPr>
            </a:lvl1pPr>
          </a:lstStyle>
          <a:p>
            <a:r>
              <a:rPr lang="en-US"/>
              <a:t>Chapter TWO</a:t>
            </a:r>
            <a:endParaRPr lang="en-GB"/>
          </a:p>
        </p:txBody>
      </p:sp>
      <p:sp>
        <p:nvSpPr>
          <p:cNvPr id="16" name="Text Placeholder 15">
            <a:extLst>
              <a:ext uri="{FF2B5EF4-FFF2-40B4-BE49-F238E27FC236}">
                <a16:creationId xmlns:a16="http://schemas.microsoft.com/office/drawing/2014/main" id="{37FEBA48-BCDC-4227-B842-092CC6E5F59B}"/>
              </a:ext>
            </a:extLst>
          </p:cNvPr>
          <p:cNvSpPr>
            <a:spLocks noGrp="1"/>
          </p:cNvSpPr>
          <p:nvPr>
            <p:ph type="body" sz="quarter" idx="10" hasCustomPrompt="1"/>
          </p:nvPr>
        </p:nvSpPr>
        <p:spPr>
          <a:xfrm>
            <a:off x="322262" y="3790414"/>
            <a:ext cx="5291900" cy="825500"/>
          </a:xfrm>
        </p:spPr>
        <p:txBody>
          <a:bodyPr/>
          <a:lstStyle>
            <a:lvl1pPr marL="0" indent="0">
              <a:spcBef>
                <a:spcPts val="0"/>
              </a:spcBef>
              <a:buNone/>
              <a:defRPr sz="1800">
                <a:solidFill>
                  <a:schemeClr val="bg1"/>
                </a:solidFill>
              </a:defRPr>
            </a:lvl1pPr>
          </a:lstStyle>
          <a:p>
            <a:pPr lvl="0"/>
            <a:r>
              <a:rPr lang="en-US"/>
              <a:t>Add subtitle over two lines</a:t>
            </a:r>
            <a:endParaRPr lang="en-GB"/>
          </a:p>
        </p:txBody>
      </p:sp>
      <p:pic>
        <p:nvPicPr>
          <p:cNvPr id="15" name="Picture 14" descr="A close up of a logo&#10;&#10;Description automatically generated">
            <a:extLst>
              <a:ext uri="{FF2B5EF4-FFF2-40B4-BE49-F238E27FC236}">
                <a16:creationId xmlns:a16="http://schemas.microsoft.com/office/drawing/2014/main" id="{D8108C02-582D-449F-AB09-4A7182222743}"/>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84208"/>
          <a:stretch/>
        </p:blipFill>
        <p:spPr>
          <a:xfrm>
            <a:off x="10266630" y="0"/>
            <a:ext cx="1925370" cy="2635861"/>
          </a:xfrm>
          <a:prstGeom prst="rect">
            <a:avLst/>
          </a:prstGeom>
        </p:spPr>
      </p:pic>
      <p:sp>
        <p:nvSpPr>
          <p:cNvPr id="9" name="Text Placeholder 17">
            <a:extLst>
              <a:ext uri="{FF2B5EF4-FFF2-40B4-BE49-F238E27FC236}">
                <a16:creationId xmlns:a16="http://schemas.microsoft.com/office/drawing/2014/main" id="{856093A8-FBF8-4D56-A336-E53C98FD3B52}"/>
              </a:ext>
            </a:extLst>
          </p:cNvPr>
          <p:cNvSpPr>
            <a:spLocks noGrp="1"/>
          </p:cNvSpPr>
          <p:nvPr>
            <p:ph type="body" sz="quarter" idx="11" hasCustomPrompt="1"/>
          </p:nvPr>
        </p:nvSpPr>
        <p:spPr>
          <a:xfrm>
            <a:off x="8642399" y="3195442"/>
            <a:ext cx="3495283" cy="2212439"/>
          </a:xfrm>
        </p:spPr>
        <p:txBody>
          <a:bodyPr anchor="ctr"/>
          <a:lstStyle>
            <a:lvl1pPr marL="0" indent="0" algn="ctr">
              <a:buNone/>
              <a:defRPr sz="18000" spc="-1000" baseline="0">
                <a:solidFill>
                  <a:schemeClr val="bg1"/>
                </a:solidFill>
                <a:latin typeface="Arial Black" panose="020B0A04020102020204" pitchFamily="34" charset="0"/>
              </a:defRPr>
            </a:lvl1pPr>
          </a:lstStyle>
          <a:p>
            <a:pPr lvl="0"/>
            <a:r>
              <a:rPr lang="en-US"/>
              <a:t>02</a:t>
            </a:r>
            <a:endParaRPr lang="en-GB"/>
          </a:p>
        </p:txBody>
      </p:sp>
      <p:grpSp>
        <p:nvGrpSpPr>
          <p:cNvPr id="10" name="Group 9">
            <a:extLst>
              <a:ext uri="{FF2B5EF4-FFF2-40B4-BE49-F238E27FC236}">
                <a16:creationId xmlns:a16="http://schemas.microsoft.com/office/drawing/2014/main" id="{CF2546D5-BA7B-4303-BEED-C0A5DC3CE77D}"/>
              </a:ext>
            </a:extLst>
          </p:cNvPr>
          <p:cNvGrpSpPr/>
          <p:nvPr userDrawn="1"/>
        </p:nvGrpSpPr>
        <p:grpSpPr>
          <a:xfrm>
            <a:off x="0" y="5403941"/>
            <a:ext cx="12228766" cy="1445189"/>
            <a:chOff x="0" y="5403941"/>
            <a:chExt cx="12228766" cy="1445189"/>
          </a:xfrm>
        </p:grpSpPr>
        <p:pic>
          <p:nvPicPr>
            <p:cNvPr id="11" name="Picture 10" descr="A close up of a logo&#10;&#10;Description automatically generated">
              <a:extLst>
                <a:ext uri="{FF2B5EF4-FFF2-40B4-BE49-F238E27FC236}">
                  <a16:creationId xmlns:a16="http://schemas.microsoft.com/office/drawing/2014/main" id="{79A2BFA3-D49D-484F-81E0-8B01BF664F6C}"/>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r="12046" b="5337"/>
            <a:stretch/>
          </p:blipFill>
          <p:spPr>
            <a:xfrm>
              <a:off x="0" y="5403941"/>
              <a:ext cx="10723418" cy="1445189"/>
            </a:xfrm>
            <a:prstGeom prst="rect">
              <a:avLst/>
            </a:prstGeom>
          </p:spPr>
        </p:pic>
        <p:pic>
          <p:nvPicPr>
            <p:cNvPr id="12" name="Picture 11" descr="A close up of a logo&#10;&#10;Description automatically generated">
              <a:extLst>
                <a:ext uri="{FF2B5EF4-FFF2-40B4-BE49-F238E27FC236}">
                  <a16:creationId xmlns:a16="http://schemas.microsoft.com/office/drawing/2014/main" id="{72574F24-AF35-444A-AC72-8209388C2318}"/>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l="87953" r="3" b="5337"/>
            <a:stretch/>
          </p:blipFill>
          <p:spPr>
            <a:xfrm>
              <a:off x="10760362" y="5403941"/>
              <a:ext cx="1468404" cy="1445189"/>
            </a:xfrm>
            <a:prstGeom prst="rect">
              <a:avLst/>
            </a:prstGeom>
          </p:spPr>
        </p:pic>
      </p:grpSp>
    </p:spTree>
    <p:extLst>
      <p:ext uri="{BB962C8B-B14F-4D97-AF65-F5344CB8AC3E}">
        <p14:creationId xmlns:p14="http://schemas.microsoft.com/office/powerpoint/2010/main" val="4042108660"/>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Chapter3">
    <p:spTree>
      <p:nvGrpSpPr>
        <p:cNvPr id="1" name=""/>
        <p:cNvGrpSpPr/>
        <p:nvPr/>
      </p:nvGrpSpPr>
      <p:grpSpPr>
        <a:xfrm>
          <a:off x="0" y="0"/>
          <a:ext cx="0" cy="0"/>
          <a:chOff x="0" y="0"/>
          <a:chExt cx="0" cy="0"/>
        </a:xfrm>
      </p:grpSpPr>
      <p:pic>
        <p:nvPicPr>
          <p:cNvPr id="4" name="Picture 3" descr="A close up of a sign&#10;&#10;Description automatically generated">
            <a:extLst>
              <a:ext uri="{FF2B5EF4-FFF2-40B4-BE49-F238E27FC236}">
                <a16:creationId xmlns:a16="http://schemas.microsoft.com/office/drawing/2014/main" id="{F76E0CE1-AE10-434C-BA64-4E485D53387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85" y="0"/>
            <a:ext cx="12189630" cy="6858000"/>
          </a:xfrm>
          <a:prstGeom prst="rect">
            <a:avLst/>
          </a:prstGeom>
        </p:spPr>
      </p:pic>
      <p:sp>
        <p:nvSpPr>
          <p:cNvPr id="14" name="Title 13">
            <a:extLst>
              <a:ext uri="{FF2B5EF4-FFF2-40B4-BE49-F238E27FC236}">
                <a16:creationId xmlns:a16="http://schemas.microsoft.com/office/drawing/2014/main" id="{52A92587-3D44-46B6-8BF7-EA879915CDA3}"/>
              </a:ext>
            </a:extLst>
          </p:cNvPr>
          <p:cNvSpPr>
            <a:spLocks noGrp="1"/>
          </p:cNvSpPr>
          <p:nvPr>
            <p:ph type="title" hasCustomPrompt="1"/>
          </p:nvPr>
        </p:nvSpPr>
        <p:spPr>
          <a:xfrm>
            <a:off x="322262" y="1819926"/>
            <a:ext cx="5291900" cy="1632647"/>
          </a:xfrm>
        </p:spPr>
        <p:txBody>
          <a:bodyPr/>
          <a:lstStyle>
            <a:lvl1pPr>
              <a:lnSpc>
                <a:spcPct val="85000"/>
              </a:lnSpc>
              <a:defRPr sz="6500" cap="all" baseline="0">
                <a:solidFill>
                  <a:schemeClr val="bg1"/>
                </a:solidFill>
              </a:defRPr>
            </a:lvl1pPr>
          </a:lstStyle>
          <a:p>
            <a:r>
              <a:rPr lang="en-US"/>
              <a:t>Chapter THREE</a:t>
            </a:r>
            <a:endParaRPr lang="en-GB"/>
          </a:p>
        </p:txBody>
      </p:sp>
      <p:sp>
        <p:nvSpPr>
          <p:cNvPr id="16" name="Text Placeholder 15">
            <a:extLst>
              <a:ext uri="{FF2B5EF4-FFF2-40B4-BE49-F238E27FC236}">
                <a16:creationId xmlns:a16="http://schemas.microsoft.com/office/drawing/2014/main" id="{37FEBA48-BCDC-4227-B842-092CC6E5F59B}"/>
              </a:ext>
            </a:extLst>
          </p:cNvPr>
          <p:cNvSpPr>
            <a:spLocks noGrp="1"/>
          </p:cNvSpPr>
          <p:nvPr>
            <p:ph type="body" sz="quarter" idx="10" hasCustomPrompt="1"/>
          </p:nvPr>
        </p:nvSpPr>
        <p:spPr>
          <a:xfrm>
            <a:off x="322262" y="3790414"/>
            <a:ext cx="5291900" cy="825500"/>
          </a:xfrm>
        </p:spPr>
        <p:txBody>
          <a:bodyPr/>
          <a:lstStyle>
            <a:lvl1pPr marL="0" indent="0">
              <a:spcBef>
                <a:spcPts val="0"/>
              </a:spcBef>
              <a:buNone/>
              <a:defRPr sz="1800">
                <a:solidFill>
                  <a:schemeClr val="bg1"/>
                </a:solidFill>
              </a:defRPr>
            </a:lvl1pPr>
          </a:lstStyle>
          <a:p>
            <a:pPr lvl="0"/>
            <a:r>
              <a:rPr lang="en-US"/>
              <a:t>Add subtitle over two lines</a:t>
            </a:r>
            <a:endParaRPr lang="en-GB"/>
          </a:p>
        </p:txBody>
      </p:sp>
      <p:pic>
        <p:nvPicPr>
          <p:cNvPr id="15" name="Picture 14" descr="A close up of a logo&#10;&#10;Description automatically generated">
            <a:extLst>
              <a:ext uri="{FF2B5EF4-FFF2-40B4-BE49-F238E27FC236}">
                <a16:creationId xmlns:a16="http://schemas.microsoft.com/office/drawing/2014/main" id="{D8108C02-582D-449F-AB09-4A7182222743}"/>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84208"/>
          <a:stretch/>
        </p:blipFill>
        <p:spPr>
          <a:xfrm>
            <a:off x="10266630" y="0"/>
            <a:ext cx="1925370" cy="2635861"/>
          </a:xfrm>
          <a:prstGeom prst="rect">
            <a:avLst/>
          </a:prstGeom>
        </p:spPr>
      </p:pic>
      <p:sp>
        <p:nvSpPr>
          <p:cNvPr id="9" name="Text Placeholder 17">
            <a:extLst>
              <a:ext uri="{FF2B5EF4-FFF2-40B4-BE49-F238E27FC236}">
                <a16:creationId xmlns:a16="http://schemas.microsoft.com/office/drawing/2014/main" id="{E3AACD3E-4094-4E76-AD3C-78C6884DFC60}"/>
              </a:ext>
            </a:extLst>
          </p:cNvPr>
          <p:cNvSpPr>
            <a:spLocks noGrp="1"/>
          </p:cNvSpPr>
          <p:nvPr>
            <p:ph type="body" sz="quarter" idx="11" hasCustomPrompt="1"/>
          </p:nvPr>
        </p:nvSpPr>
        <p:spPr>
          <a:xfrm>
            <a:off x="8642399" y="3308610"/>
            <a:ext cx="3495283" cy="2212439"/>
          </a:xfrm>
        </p:spPr>
        <p:txBody>
          <a:bodyPr anchor="ctr"/>
          <a:lstStyle>
            <a:lvl1pPr marL="0" indent="0" algn="ctr">
              <a:buNone/>
              <a:defRPr sz="18000" spc="-1000" baseline="0">
                <a:solidFill>
                  <a:schemeClr val="bg1"/>
                </a:solidFill>
                <a:latin typeface="Arial Black" panose="020B0A04020102020204" pitchFamily="34" charset="0"/>
              </a:defRPr>
            </a:lvl1pPr>
          </a:lstStyle>
          <a:p>
            <a:pPr lvl="0"/>
            <a:r>
              <a:rPr lang="en-US"/>
              <a:t>03</a:t>
            </a:r>
            <a:endParaRPr lang="en-GB"/>
          </a:p>
        </p:txBody>
      </p:sp>
      <p:grpSp>
        <p:nvGrpSpPr>
          <p:cNvPr id="10" name="Group 9">
            <a:extLst>
              <a:ext uri="{FF2B5EF4-FFF2-40B4-BE49-F238E27FC236}">
                <a16:creationId xmlns:a16="http://schemas.microsoft.com/office/drawing/2014/main" id="{BDB29AD0-E239-45E9-A752-339F179A9CE4}"/>
              </a:ext>
            </a:extLst>
          </p:cNvPr>
          <p:cNvGrpSpPr/>
          <p:nvPr userDrawn="1"/>
        </p:nvGrpSpPr>
        <p:grpSpPr>
          <a:xfrm>
            <a:off x="0" y="5403941"/>
            <a:ext cx="12228766" cy="1445189"/>
            <a:chOff x="0" y="5403941"/>
            <a:chExt cx="12228766" cy="1445189"/>
          </a:xfrm>
        </p:grpSpPr>
        <p:pic>
          <p:nvPicPr>
            <p:cNvPr id="11" name="Picture 10" descr="A close up of a logo&#10;&#10;Description automatically generated">
              <a:extLst>
                <a:ext uri="{FF2B5EF4-FFF2-40B4-BE49-F238E27FC236}">
                  <a16:creationId xmlns:a16="http://schemas.microsoft.com/office/drawing/2014/main" id="{C85C710F-90E0-48C1-89C0-8BF4AB6CB60D}"/>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r="12046" b="5337"/>
            <a:stretch/>
          </p:blipFill>
          <p:spPr>
            <a:xfrm>
              <a:off x="0" y="5403941"/>
              <a:ext cx="10723418" cy="1445189"/>
            </a:xfrm>
            <a:prstGeom prst="rect">
              <a:avLst/>
            </a:prstGeom>
          </p:spPr>
        </p:pic>
        <p:pic>
          <p:nvPicPr>
            <p:cNvPr id="12" name="Picture 11" descr="A close up of a logo&#10;&#10;Description automatically generated">
              <a:extLst>
                <a:ext uri="{FF2B5EF4-FFF2-40B4-BE49-F238E27FC236}">
                  <a16:creationId xmlns:a16="http://schemas.microsoft.com/office/drawing/2014/main" id="{1EED0CC3-89D6-42D9-BBF6-2265015BEA4B}"/>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l="87953" r="3" b="5337"/>
            <a:stretch/>
          </p:blipFill>
          <p:spPr>
            <a:xfrm>
              <a:off x="10760362" y="5403941"/>
              <a:ext cx="1468404" cy="1445189"/>
            </a:xfrm>
            <a:prstGeom prst="rect">
              <a:avLst/>
            </a:prstGeom>
          </p:spPr>
        </p:pic>
      </p:grpSp>
    </p:spTree>
    <p:extLst>
      <p:ext uri="{BB962C8B-B14F-4D97-AF65-F5344CB8AC3E}">
        <p14:creationId xmlns:p14="http://schemas.microsoft.com/office/powerpoint/2010/main" val="3031711205"/>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Chapter4">
    <p:spTree>
      <p:nvGrpSpPr>
        <p:cNvPr id="1" name=""/>
        <p:cNvGrpSpPr/>
        <p:nvPr/>
      </p:nvGrpSpPr>
      <p:grpSpPr>
        <a:xfrm>
          <a:off x="0" y="0"/>
          <a:ext cx="0" cy="0"/>
          <a:chOff x="0" y="0"/>
          <a:chExt cx="0" cy="0"/>
        </a:xfrm>
      </p:grpSpPr>
      <p:pic>
        <p:nvPicPr>
          <p:cNvPr id="4" name="Picture 3" descr="A close up of a sign&#10;&#10;Description automatically generated">
            <a:extLst>
              <a:ext uri="{FF2B5EF4-FFF2-40B4-BE49-F238E27FC236}">
                <a16:creationId xmlns:a16="http://schemas.microsoft.com/office/drawing/2014/main" id="{DC1837BE-8352-42C4-B3B7-CF66BB2D929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85" y="0"/>
            <a:ext cx="12189630" cy="6858000"/>
          </a:xfrm>
          <a:prstGeom prst="rect">
            <a:avLst/>
          </a:prstGeom>
        </p:spPr>
      </p:pic>
      <p:sp>
        <p:nvSpPr>
          <p:cNvPr id="14" name="Title 13">
            <a:extLst>
              <a:ext uri="{FF2B5EF4-FFF2-40B4-BE49-F238E27FC236}">
                <a16:creationId xmlns:a16="http://schemas.microsoft.com/office/drawing/2014/main" id="{52A92587-3D44-46B6-8BF7-EA879915CDA3}"/>
              </a:ext>
            </a:extLst>
          </p:cNvPr>
          <p:cNvSpPr>
            <a:spLocks noGrp="1"/>
          </p:cNvSpPr>
          <p:nvPr>
            <p:ph type="title" hasCustomPrompt="1"/>
          </p:nvPr>
        </p:nvSpPr>
        <p:spPr>
          <a:xfrm>
            <a:off x="322262" y="1819926"/>
            <a:ext cx="5291900" cy="1632647"/>
          </a:xfrm>
        </p:spPr>
        <p:txBody>
          <a:bodyPr/>
          <a:lstStyle>
            <a:lvl1pPr>
              <a:lnSpc>
                <a:spcPct val="85000"/>
              </a:lnSpc>
              <a:defRPr sz="6500" cap="all" baseline="0">
                <a:solidFill>
                  <a:schemeClr val="bg1"/>
                </a:solidFill>
              </a:defRPr>
            </a:lvl1pPr>
          </a:lstStyle>
          <a:p>
            <a:r>
              <a:rPr lang="en-US"/>
              <a:t>Chapter FOUR</a:t>
            </a:r>
            <a:endParaRPr lang="en-GB"/>
          </a:p>
        </p:txBody>
      </p:sp>
      <p:sp>
        <p:nvSpPr>
          <p:cNvPr id="16" name="Text Placeholder 15">
            <a:extLst>
              <a:ext uri="{FF2B5EF4-FFF2-40B4-BE49-F238E27FC236}">
                <a16:creationId xmlns:a16="http://schemas.microsoft.com/office/drawing/2014/main" id="{37FEBA48-BCDC-4227-B842-092CC6E5F59B}"/>
              </a:ext>
            </a:extLst>
          </p:cNvPr>
          <p:cNvSpPr>
            <a:spLocks noGrp="1"/>
          </p:cNvSpPr>
          <p:nvPr>
            <p:ph type="body" sz="quarter" idx="10" hasCustomPrompt="1"/>
          </p:nvPr>
        </p:nvSpPr>
        <p:spPr>
          <a:xfrm>
            <a:off x="322262" y="3790414"/>
            <a:ext cx="5291900" cy="825500"/>
          </a:xfrm>
        </p:spPr>
        <p:txBody>
          <a:bodyPr/>
          <a:lstStyle>
            <a:lvl1pPr marL="0" indent="0">
              <a:spcBef>
                <a:spcPts val="0"/>
              </a:spcBef>
              <a:buNone/>
              <a:defRPr sz="1800">
                <a:solidFill>
                  <a:schemeClr val="bg1"/>
                </a:solidFill>
              </a:defRPr>
            </a:lvl1pPr>
          </a:lstStyle>
          <a:p>
            <a:pPr lvl="0"/>
            <a:r>
              <a:rPr lang="en-US"/>
              <a:t>Add subtitle over two lines</a:t>
            </a:r>
            <a:endParaRPr lang="en-GB"/>
          </a:p>
        </p:txBody>
      </p:sp>
      <p:pic>
        <p:nvPicPr>
          <p:cNvPr id="15" name="Picture 14" descr="A close up of a logo&#10;&#10;Description automatically generated">
            <a:extLst>
              <a:ext uri="{FF2B5EF4-FFF2-40B4-BE49-F238E27FC236}">
                <a16:creationId xmlns:a16="http://schemas.microsoft.com/office/drawing/2014/main" id="{D8108C02-582D-449F-AB09-4A7182222743}"/>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84208"/>
          <a:stretch/>
        </p:blipFill>
        <p:spPr>
          <a:xfrm>
            <a:off x="10266630" y="0"/>
            <a:ext cx="1925370" cy="2635861"/>
          </a:xfrm>
          <a:prstGeom prst="rect">
            <a:avLst/>
          </a:prstGeom>
        </p:spPr>
      </p:pic>
      <p:sp>
        <p:nvSpPr>
          <p:cNvPr id="9" name="Text Placeholder 17">
            <a:extLst>
              <a:ext uri="{FF2B5EF4-FFF2-40B4-BE49-F238E27FC236}">
                <a16:creationId xmlns:a16="http://schemas.microsoft.com/office/drawing/2014/main" id="{6A791605-135F-4D21-9717-72A6E43DCF4E}"/>
              </a:ext>
            </a:extLst>
          </p:cNvPr>
          <p:cNvSpPr>
            <a:spLocks noGrp="1"/>
          </p:cNvSpPr>
          <p:nvPr>
            <p:ph type="body" sz="quarter" idx="11" hasCustomPrompt="1"/>
          </p:nvPr>
        </p:nvSpPr>
        <p:spPr>
          <a:xfrm>
            <a:off x="8642399" y="3432963"/>
            <a:ext cx="3495283" cy="2212439"/>
          </a:xfrm>
        </p:spPr>
        <p:txBody>
          <a:bodyPr anchor="ctr"/>
          <a:lstStyle>
            <a:lvl1pPr marL="0" indent="0" algn="ctr">
              <a:buNone/>
              <a:defRPr sz="18000" spc="-1000" baseline="0">
                <a:solidFill>
                  <a:schemeClr val="bg1"/>
                </a:solidFill>
                <a:latin typeface="Arial Black" panose="020B0A04020102020204" pitchFamily="34" charset="0"/>
              </a:defRPr>
            </a:lvl1pPr>
          </a:lstStyle>
          <a:p>
            <a:pPr lvl="0"/>
            <a:r>
              <a:rPr lang="en-US"/>
              <a:t>04</a:t>
            </a:r>
            <a:endParaRPr lang="en-GB"/>
          </a:p>
        </p:txBody>
      </p:sp>
      <p:grpSp>
        <p:nvGrpSpPr>
          <p:cNvPr id="10" name="Group 9">
            <a:extLst>
              <a:ext uri="{FF2B5EF4-FFF2-40B4-BE49-F238E27FC236}">
                <a16:creationId xmlns:a16="http://schemas.microsoft.com/office/drawing/2014/main" id="{3497C154-A3DB-46DB-8F17-EC20624349CF}"/>
              </a:ext>
            </a:extLst>
          </p:cNvPr>
          <p:cNvGrpSpPr/>
          <p:nvPr userDrawn="1"/>
        </p:nvGrpSpPr>
        <p:grpSpPr>
          <a:xfrm>
            <a:off x="0" y="5403941"/>
            <a:ext cx="12228766" cy="1445189"/>
            <a:chOff x="0" y="5403941"/>
            <a:chExt cx="12228766" cy="1445189"/>
          </a:xfrm>
        </p:grpSpPr>
        <p:pic>
          <p:nvPicPr>
            <p:cNvPr id="11" name="Picture 10" descr="A close up of a logo&#10;&#10;Description automatically generated">
              <a:extLst>
                <a:ext uri="{FF2B5EF4-FFF2-40B4-BE49-F238E27FC236}">
                  <a16:creationId xmlns:a16="http://schemas.microsoft.com/office/drawing/2014/main" id="{6FD5EA66-0064-4B20-9A62-D377B4073177}"/>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r="12046" b="5337"/>
            <a:stretch/>
          </p:blipFill>
          <p:spPr>
            <a:xfrm>
              <a:off x="0" y="5403941"/>
              <a:ext cx="10723418" cy="1445189"/>
            </a:xfrm>
            <a:prstGeom prst="rect">
              <a:avLst/>
            </a:prstGeom>
          </p:spPr>
        </p:pic>
        <p:pic>
          <p:nvPicPr>
            <p:cNvPr id="12" name="Picture 11" descr="A close up of a logo&#10;&#10;Description automatically generated">
              <a:extLst>
                <a:ext uri="{FF2B5EF4-FFF2-40B4-BE49-F238E27FC236}">
                  <a16:creationId xmlns:a16="http://schemas.microsoft.com/office/drawing/2014/main" id="{09EFE2DD-2DC9-40CE-9365-2FC00A580355}"/>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l="87953" r="3" b="5337"/>
            <a:stretch/>
          </p:blipFill>
          <p:spPr>
            <a:xfrm>
              <a:off x="10760362" y="5403941"/>
              <a:ext cx="1468404" cy="1445189"/>
            </a:xfrm>
            <a:prstGeom prst="rect">
              <a:avLst/>
            </a:prstGeom>
          </p:spPr>
        </p:pic>
      </p:grpSp>
    </p:spTree>
    <p:extLst>
      <p:ext uri="{BB962C8B-B14F-4D97-AF65-F5344CB8AC3E}">
        <p14:creationId xmlns:p14="http://schemas.microsoft.com/office/powerpoint/2010/main" val="3066991509"/>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Chapter5">
    <p:spTree>
      <p:nvGrpSpPr>
        <p:cNvPr id="1" name=""/>
        <p:cNvGrpSpPr/>
        <p:nvPr/>
      </p:nvGrpSpPr>
      <p:grpSpPr>
        <a:xfrm>
          <a:off x="0" y="0"/>
          <a:ext cx="0" cy="0"/>
          <a:chOff x="0" y="0"/>
          <a:chExt cx="0" cy="0"/>
        </a:xfrm>
      </p:grpSpPr>
      <p:pic>
        <p:nvPicPr>
          <p:cNvPr id="4" name="Picture 3" descr="A close up of a sign&#10;&#10;Description automatically generated">
            <a:extLst>
              <a:ext uri="{FF2B5EF4-FFF2-40B4-BE49-F238E27FC236}">
                <a16:creationId xmlns:a16="http://schemas.microsoft.com/office/drawing/2014/main" id="{58DCE6C6-4613-4CC5-A33A-1489DA1DF38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85" y="0"/>
            <a:ext cx="12189630" cy="6858000"/>
          </a:xfrm>
          <a:prstGeom prst="rect">
            <a:avLst/>
          </a:prstGeom>
        </p:spPr>
      </p:pic>
      <p:sp>
        <p:nvSpPr>
          <p:cNvPr id="14" name="Title 13">
            <a:extLst>
              <a:ext uri="{FF2B5EF4-FFF2-40B4-BE49-F238E27FC236}">
                <a16:creationId xmlns:a16="http://schemas.microsoft.com/office/drawing/2014/main" id="{52A92587-3D44-46B6-8BF7-EA879915CDA3}"/>
              </a:ext>
            </a:extLst>
          </p:cNvPr>
          <p:cNvSpPr>
            <a:spLocks noGrp="1"/>
          </p:cNvSpPr>
          <p:nvPr>
            <p:ph type="title" hasCustomPrompt="1"/>
          </p:nvPr>
        </p:nvSpPr>
        <p:spPr>
          <a:xfrm>
            <a:off x="322262" y="1819926"/>
            <a:ext cx="5291900" cy="1632647"/>
          </a:xfrm>
        </p:spPr>
        <p:txBody>
          <a:bodyPr/>
          <a:lstStyle>
            <a:lvl1pPr>
              <a:lnSpc>
                <a:spcPct val="85000"/>
              </a:lnSpc>
              <a:defRPr sz="6500" cap="all" baseline="0">
                <a:solidFill>
                  <a:schemeClr val="bg1"/>
                </a:solidFill>
              </a:defRPr>
            </a:lvl1pPr>
          </a:lstStyle>
          <a:p>
            <a:r>
              <a:rPr lang="en-US"/>
              <a:t>Chapter FIVE</a:t>
            </a:r>
            <a:endParaRPr lang="en-GB"/>
          </a:p>
        </p:txBody>
      </p:sp>
      <p:sp>
        <p:nvSpPr>
          <p:cNvPr id="16" name="Text Placeholder 15">
            <a:extLst>
              <a:ext uri="{FF2B5EF4-FFF2-40B4-BE49-F238E27FC236}">
                <a16:creationId xmlns:a16="http://schemas.microsoft.com/office/drawing/2014/main" id="{37FEBA48-BCDC-4227-B842-092CC6E5F59B}"/>
              </a:ext>
            </a:extLst>
          </p:cNvPr>
          <p:cNvSpPr>
            <a:spLocks noGrp="1"/>
          </p:cNvSpPr>
          <p:nvPr>
            <p:ph type="body" sz="quarter" idx="10" hasCustomPrompt="1"/>
          </p:nvPr>
        </p:nvSpPr>
        <p:spPr>
          <a:xfrm>
            <a:off x="322262" y="3790414"/>
            <a:ext cx="5291900" cy="825500"/>
          </a:xfrm>
        </p:spPr>
        <p:txBody>
          <a:bodyPr/>
          <a:lstStyle>
            <a:lvl1pPr marL="0" indent="0">
              <a:spcBef>
                <a:spcPts val="0"/>
              </a:spcBef>
              <a:buNone/>
              <a:defRPr sz="1800">
                <a:solidFill>
                  <a:schemeClr val="bg1"/>
                </a:solidFill>
              </a:defRPr>
            </a:lvl1pPr>
          </a:lstStyle>
          <a:p>
            <a:pPr lvl="0"/>
            <a:r>
              <a:rPr lang="en-US"/>
              <a:t>Add subtitle over two lines</a:t>
            </a:r>
            <a:endParaRPr lang="en-GB"/>
          </a:p>
        </p:txBody>
      </p:sp>
      <p:pic>
        <p:nvPicPr>
          <p:cNvPr id="15" name="Picture 14" descr="A close up of a logo&#10;&#10;Description automatically generated">
            <a:extLst>
              <a:ext uri="{FF2B5EF4-FFF2-40B4-BE49-F238E27FC236}">
                <a16:creationId xmlns:a16="http://schemas.microsoft.com/office/drawing/2014/main" id="{D8108C02-582D-449F-AB09-4A7182222743}"/>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84208"/>
          <a:stretch/>
        </p:blipFill>
        <p:spPr>
          <a:xfrm>
            <a:off x="10266630" y="0"/>
            <a:ext cx="1925370" cy="2635861"/>
          </a:xfrm>
          <a:prstGeom prst="rect">
            <a:avLst/>
          </a:prstGeom>
        </p:spPr>
      </p:pic>
      <p:sp>
        <p:nvSpPr>
          <p:cNvPr id="9" name="Text Placeholder 17">
            <a:extLst>
              <a:ext uri="{FF2B5EF4-FFF2-40B4-BE49-F238E27FC236}">
                <a16:creationId xmlns:a16="http://schemas.microsoft.com/office/drawing/2014/main" id="{AEB25B03-CA08-4BFA-BC94-DB824015BE7E}"/>
              </a:ext>
            </a:extLst>
          </p:cNvPr>
          <p:cNvSpPr>
            <a:spLocks noGrp="1"/>
          </p:cNvSpPr>
          <p:nvPr>
            <p:ph type="body" sz="quarter" idx="11" hasCustomPrompt="1"/>
          </p:nvPr>
        </p:nvSpPr>
        <p:spPr>
          <a:xfrm>
            <a:off x="8642399" y="3497838"/>
            <a:ext cx="3495283" cy="2212439"/>
          </a:xfrm>
        </p:spPr>
        <p:txBody>
          <a:bodyPr anchor="ctr"/>
          <a:lstStyle>
            <a:lvl1pPr marL="0" indent="0" algn="ctr">
              <a:buNone/>
              <a:defRPr sz="18000" spc="-1000" baseline="0">
                <a:solidFill>
                  <a:schemeClr val="bg1"/>
                </a:solidFill>
                <a:latin typeface="Arial Black" panose="020B0A04020102020204" pitchFamily="34" charset="0"/>
              </a:defRPr>
            </a:lvl1pPr>
          </a:lstStyle>
          <a:p>
            <a:pPr lvl="0"/>
            <a:r>
              <a:rPr lang="en-US"/>
              <a:t>05</a:t>
            </a:r>
            <a:endParaRPr lang="en-GB"/>
          </a:p>
        </p:txBody>
      </p:sp>
      <p:grpSp>
        <p:nvGrpSpPr>
          <p:cNvPr id="10" name="Group 9">
            <a:extLst>
              <a:ext uri="{FF2B5EF4-FFF2-40B4-BE49-F238E27FC236}">
                <a16:creationId xmlns:a16="http://schemas.microsoft.com/office/drawing/2014/main" id="{28BE2367-3550-4C11-9B4F-86A21141F6B2}"/>
              </a:ext>
            </a:extLst>
          </p:cNvPr>
          <p:cNvGrpSpPr/>
          <p:nvPr userDrawn="1"/>
        </p:nvGrpSpPr>
        <p:grpSpPr>
          <a:xfrm>
            <a:off x="0" y="5403941"/>
            <a:ext cx="12228766" cy="1445189"/>
            <a:chOff x="0" y="5403941"/>
            <a:chExt cx="12228766" cy="1445189"/>
          </a:xfrm>
        </p:grpSpPr>
        <p:pic>
          <p:nvPicPr>
            <p:cNvPr id="11" name="Picture 10" descr="A close up of a logo&#10;&#10;Description automatically generated">
              <a:extLst>
                <a:ext uri="{FF2B5EF4-FFF2-40B4-BE49-F238E27FC236}">
                  <a16:creationId xmlns:a16="http://schemas.microsoft.com/office/drawing/2014/main" id="{F233AFB2-3427-43DD-B9D2-B7EA6636A1CB}"/>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r="12046" b="5337"/>
            <a:stretch/>
          </p:blipFill>
          <p:spPr>
            <a:xfrm>
              <a:off x="0" y="5403941"/>
              <a:ext cx="10723418" cy="1445189"/>
            </a:xfrm>
            <a:prstGeom prst="rect">
              <a:avLst/>
            </a:prstGeom>
          </p:spPr>
        </p:pic>
        <p:pic>
          <p:nvPicPr>
            <p:cNvPr id="12" name="Picture 11" descr="A close up of a logo&#10;&#10;Description automatically generated">
              <a:extLst>
                <a:ext uri="{FF2B5EF4-FFF2-40B4-BE49-F238E27FC236}">
                  <a16:creationId xmlns:a16="http://schemas.microsoft.com/office/drawing/2014/main" id="{02D8945D-D7DF-4C20-8FEB-F67A39F37E49}"/>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l="87953" r="3" b="5337"/>
            <a:stretch/>
          </p:blipFill>
          <p:spPr>
            <a:xfrm>
              <a:off x="10760362" y="5403941"/>
              <a:ext cx="1468404" cy="1445189"/>
            </a:xfrm>
            <a:prstGeom prst="rect">
              <a:avLst/>
            </a:prstGeom>
          </p:spPr>
        </p:pic>
      </p:grpSp>
    </p:spTree>
    <p:extLst>
      <p:ext uri="{BB962C8B-B14F-4D97-AF65-F5344CB8AC3E}">
        <p14:creationId xmlns:p14="http://schemas.microsoft.com/office/powerpoint/2010/main" val="1767031007"/>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Chapter6">
    <p:spTree>
      <p:nvGrpSpPr>
        <p:cNvPr id="1" name=""/>
        <p:cNvGrpSpPr/>
        <p:nvPr/>
      </p:nvGrpSpPr>
      <p:grpSpPr>
        <a:xfrm>
          <a:off x="0" y="0"/>
          <a:ext cx="0" cy="0"/>
          <a:chOff x="0" y="0"/>
          <a:chExt cx="0" cy="0"/>
        </a:xfrm>
      </p:grpSpPr>
      <p:pic>
        <p:nvPicPr>
          <p:cNvPr id="6" name="Picture 5" descr="A close up of a logo&#10;&#10;Description automatically generated">
            <a:extLst>
              <a:ext uri="{FF2B5EF4-FFF2-40B4-BE49-F238E27FC236}">
                <a16:creationId xmlns:a16="http://schemas.microsoft.com/office/drawing/2014/main" id="{13D0BCD9-815A-4BC1-B4A3-3C2E9B67045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190"/>
            <a:ext cx="12192000" cy="6857810"/>
          </a:xfrm>
          <a:prstGeom prst="rect">
            <a:avLst/>
          </a:prstGeom>
        </p:spPr>
      </p:pic>
      <p:sp>
        <p:nvSpPr>
          <p:cNvPr id="14" name="Title 13">
            <a:extLst>
              <a:ext uri="{FF2B5EF4-FFF2-40B4-BE49-F238E27FC236}">
                <a16:creationId xmlns:a16="http://schemas.microsoft.com/office/drawing/2014/main" id="{52A92587-3D44-46B6-8BF7-EA879915CDA3}"/>
              </a:ext>
            </a:extLst>
          </p:cNvPr>
          <p:cNvSpPr>
            <a:spLocks noGrp="1"/>
          </p:cNvSpPr>
          <p:nvPr>
            <p:ph type="title" hasCustomPrompt="1"/>
          </p:nvPr>
        </p:nvSpPr>
        <p:spPr>
          <a:xfrm>
            <a:off x="322262" y="1819926"/>
            <a:ext cx="5291900" cy="1632647"/>
          </a:xfrm>
        </p:spPr>
        <p:txBody>
          <a:bodyPr/>
          <a:lstStyle>
            <a:lvl1pPr>
              <a:lnSpc>
                <a:spcPct val="85000"/>
              </a:lnSpc>
              <a:defRPr sz="6500" cap="all" baseline="0">
                <a:solidFill>
                  <a:schemeClr val="bg1"/>
                </a:solidFill>
              </a:defRPr>
            </a:lvl1pPr>
          </a:lstStyle>
          <a:p>
            <a:r>
              <a:rPr lang="en-US"/>
              <a:t>Chapter SIX</a:t>
            </a:r>
            <a:endParaRPr lang="en-GB"/>
          </a:p>
        </p:txBody>
      </p:sp>
      <p:sp>
        <p:nvSpPr>
          <p:cNvPr id="16" name="Text Placeholder 15">
            <a:extLst>
              <a:ext uri="{FF2B5EF4-FFF2-40B4-BE49-F238E27FC236}">
                <a16:creationId xmlns:a16="http://schemas.microsoft.com/office/drawing/2014/main" id="{37FEBA48-BCDC-4227-B842-092CC6E5F59B}"/>
              </a:ext>
            </a:extLst>
          </p:cNvPr>
          <p:cNvSpPr>
            <a:spLocks noGrp="1"/>
          </p:cNvSpPr>
          <p:nvPr>
            <p:ph type="body" sz="quarter" idx="10" hasCustomPrompt="1"/>
          </p:nvPr>
        </p:nvSpPr>
        <p:spPr>
          <a:xfrm>
            <a:off x="322262" y="3790414"/>
            <a:ext cx="5291900" cy="825500"/>
          </a:xfrm>
        </p:spPr>
        <p:txBody>
          <a:bodyPr/>
          <a:lstStyle>
            <a:lvl1pPr marL="0" indent="0">
              <a:spcBef>
                <a:spcPts val="0"/>
              </a:spcBef>
              <a:buNone/>
              <a:defRPr sz="1800">
                <a:solidFill>
                  <a:schemeClr val="bg1"/>
                </a:solidFill>
              </a:defRPr>
            </a:lvl1pPr>
          </a:lstStyle>
          <a:p>
            <a:pPr lvl="0"/>
            <a:r>
              <a:rPr lang="en-US"/>
              <a:t>Add subtitle over two lines</a:t>
            </a:r>
            <a:endParaRPr lang="en-GB"/>
          </a:p>
        </p:txBody>
      </p:sp>
      <p:pic>
        <p:nvPicPr>
          <p:cNvPr id="15" name="Picture 14" descr="A close up of a logo&#10;&#10;Description automatically generated">
            <a:extLst>
              <a:ext uri="{FF2B5EF4-FFF2-40B4-BE49-F238E27FC236}">
                <a16:creationId xmlns:a16="http://schemas.microsoft.com/office/drawing/2014/main" id="{D8108C02-582D-449F-AB09-4A7182222743}"/>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84208"/>
          <a:stretch/>
        </p:blipFill>
        <p:spPr>
          <a:xfrm>
            <a:off x="10266630" y="0"/>
            <a:ext cx="1925370" cy="2635861"/>
          </a:xfrm>
          <a:prstGeom prst="rect">
            <a:avLst/>
          </a:prstGeom>
        </p:spPr>
      </p:pic>
      <p:sp>
        <p:nvSpPr>
          <p:cNvPr id="9" name="Text Placeholder 17">
            <a:extLst>
              <a:ext uri="{FF2B5EF4-FFF2-40B4-BE49-F238E27FC236}">
                <a16:creationId xmlns:a16="http://schemas.microsoft.com/office/drawing/2014/main" id="{F0BB67F3-AAD2-4DAC-A4CC-34829BFAC633}"/>
              </a:ext>
            </a:extLst>
          </p:cNvPr>
          <p:cNvSpPr>
            <a:spLocks noGrp="1"/>
          </p:cNvSpPr>
          <p:nvPr>
            <p:ph type="body" sz="quarter" idx="11" hasCustomPrompt="1"/>
          </p:nvPr>
        </p:nvSpPr>
        <p:spPr>
          <a:xfrm>
            <a:off x="8642399" y="3640615"/>
            <a:ext cx="3495283" cy="2212439"/>
          </a:xfrm>
        </p:spPr>
        <p:txBody>
          <a:bodyPr anchor="ctr"/>
          <a:lstStyle>
            <a:lvl1pPr marL="0" indent="0" algn="ctr">
              <a:buNone/>
              <a:defRPr sz="18000" spc="-1000" baseline="0">
                <a:solidFill>
                  <a:schemeClr val="bg1"/>
                </a:solidFill>
                <a:latin typeface="Arial Black" panose="020B0A04020102020204" pitchFamily="34" charset="0"/>
              </a:defRPr>
            </a:lvl1pPr>
          </a:lstStyle>
          <a:p>
            <a:pPr lvl="0"/>
            <a:r>
              <a:rPr lang="en-US"/>
              <a:t>06</a:t>
            </a:r>
            <a:endParaRPr lang="en-GB"/>
          </a:p>
        </p:txBody>
      </p:sp>
      <p:grpSp>
        <p:nvGrpSpPr>
          <p:cNvPr id="10" name="Group 9">
            <a:extLst>
              <a:ext uri="{FF2B5EF4-FFF2-40B4-BE49-F238E27FC236}">
                <a16:creationId xmlns:a16="http://schemas.microsoft.com/office/drawing/2014/main" id="{2C5557B0-B10F-4E38-9E8A-CB07DC390012}"/>
              </a:ext>
            </a:extLst>
          </p:cNvPr>
          <p:cNvGrpSpPr/>
          <p:nvPr userDrawn="1"/>
        </p:nvGrpSpPr>
        <p:grpSpPr>
          <a:xfrm>
            <a:off x="0" y="5403941"/>
            <a:ext cx="12228766" cy="1445189"/>
            <a:chOff x="0" y="5403941"/>
            <a:chExt cx="12228766" cy="1445189"/>
          </a:xfrm>
        </p:grpSpPr>
        <p:pic>
          <p:nvPicPr>
            <p:cNvPr id="11" name="Picture 10" descr="A close up of a logo&#10;&#10;Description automatically generated">
              <a:extLst>
                <a:ext uri="{FF2B5EF4-FFF2-40B4-BE49-F238E27FC236}">
                  <a16:creationId xmlns:a16="http://schemas.microsoft.com/office/drawing/2014/main" id="{E168F74A-B4FA-4E3A-B2D1-C13974CEAFEB}"/>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r="12046" b="5337"/>
            <a:stretch/>
          </p:blipFill>
          <p:spPr>
            <a:xfrm>
              <a:off x="0" y="5403941"/>
              <a:ext cx="10723418" cy="1445189"/>
            </a:xfrm>
            <a:prstGeom prst="rect">
              <a:avLst/>
            </a:prstGeom>
          </p:spPr>
        </p:pic>
        <p:pic>
          <p:nvPicPr>
            <p:cNvPr id="12" name="Picture 11" descr="A close up of a logo&#10;&#10;Description automatically generated">
              <a:extLst>
                <a:ext uri="{FF2B5EF4-FFF2-40B4-BE49-F238E27FC236}">
                  <a16:creationId xmlns:a16="http://schemas.microsoft.com/office/drawing/2014/main" id="{10C28253-F9A1-402B-BC67-E8A7767E6C58}"/>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l="87953" r="3" b="5337"/>
            <a:stretch/>
          </p:blipFill>
          <p:spPr>
            <a:xfrm>
              <a:off x="10760362" y="5403941"/>
              <a:ext cx="1468404" cy="1445189"/>
            </a:xfrm>
            <a:prstGeom prst="rect">
              <a:avLst/>
            </a:prstGeom>
          </p:spPr>
        </p:pic>
      </p:grpSp>
    </p:spTree>
    <p:extLst>
      <p:ext uri="{BB962C8B-B14F-4D97-AF65-F5344CB8AC3E}">
        <p14:creationId xmlns:p14="http://schemas.microsoft.com/office/powerpoint/2010/main" val="7656423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ubtitle &amp; content">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D3B5615-C49E-4B43-81A6-89F9797291EB}"/>
              </a:ext>
            </a:extLst>
          </p:cNvPr>
          <p:cNvSpPr>
            <a:spLocks noGrp="1"/>
          </p:cNvSpPr>
          <p:nvPr>
            <p:ph type="body" sz="quarter" idx="11" hasCustomPrompt="1"/>
          </p:nvPr>
        </p:nvSpPr>
        <p:spPr>
          <a:xfrm>
            <a:off x="766764" y="1304925"/>
            <a:ext cx="10658474" cy="4608513"/>
          </a:xfrm>
        </p:spPr>
        <p:txBody>
          <a:bodyPr/>
          <a:lstStyle>
            <a:lvl1pPr>
              <a:defRPr/>
            </a:lvl1pPr>
          </a:lstStyle>
          <a:p>
            <a:pPr lvl="0"/>
            <a:r>
              <a:rPr lang="en-US"/>
              <a:t>Add first level</a:t>
            </a:r>
          </a:p>
          <a:p>
            <a:pPr lvl="1"/>
            <a:r>
              <a:rPr lang="en-US"/>
              <a:t>Second level</a:t>
            </a:r>
          </a:p>
          <a:p>
            <a:pPr lvl="2"/>
            <a:r>
              <a:rPr lang="en-US"/>
              <a:t>Third level</a:t>
            </a:r>
          </a:p>
          <a:p>
            <a:pPr lvl="3"/>
            <a:r>
              <a:rPr lang="en-US"/>
              <a:t>Fourth level</a:t>
            </a:r>
          </a:p>
          <a:p>
            <a:pPr lvl="4"/>
            <a:r>
              <a:rPr lang="en-US"/>
              <a:t>Fifth level</a:t>
            </a:r>
            <a:endParaRPr lang="en-GB"/>
          </a:p>
        </p:txBody>
      </p:sp>
      <p:sp>
        <p:nvSpPr>
          <p:cNvPr id="2" name="Title 1">
            <a:extLst>
              <a:ext uri="{FF2B5EF4-FFF2-40B4-BE49-F238E27FC236}">
                <a16:creationId xmlns:a16="http://schemas.microsoft.com/office/drawing/2014/main" id="{FFBA19EE-5899-4FCA-915D-160FFCD2FC9B}"/>
              </a:ext>
            </a:extLst>
          </p:cNvPr>
          <p:cNvSpPr>
            <a:spLocks noGrp="1"/>
          </p:cNvSpPr>
          <p:nvPr>
            <p:ph type="title" hasCustomPrompt="1"/>
          </p:nvPr>
        </p:nvSpPr>
        <p:spPr/>
        <p:txBody>
          <a:bodyPr/>
          <a:lstStyle>
            <a:lvl1pPr>
              <a:defRPr/>
            </a:lvl1pPr>
          </a:lstStyle>
          <a:p>
            <a:r>
              <a:rPr lang="en-US"/>
              <a:t>ADD TITLE</a:t>
            </a:r>
            <a:endParaRPr lang="en-GB"/>
          </a:p>
        </p:txBody>
      </p:sp>
      <p:sp>
        <p:nvSpPr>
          <p:cNvPr id="6" name="Text Placeholder 3">
            <a:extLst>
              <a:ext uri="{FF2B5EF4-FFF2-40B4-BE49-F238E27FC236}">
                <a16:creationId xmlns:a16="http://schemas.microsoft.com/office/drawing/2014/main" id="{3F4B4272-7A53-4BF1-8284-2D7D233E9CCF}"/>
              </a:ext>
            </a:extLst>
          </p:cNvPr>
          <p:cNvSpPr>
            <a:spLocks noGrp="1"/>
          </p:cNvSpPr>
          <p:nvPr>
            <p:ph type="body" sz="quarter" idx="10" hasCustomPrompt="1"/>
          </p:nvPr>
        </p:nvSpPr>
        <p:spPr>
          <a:xfrm>
            <a:off x="1557195" y="869601"/>
            <a:ext cx="9026667" cy="256955"/>
          </a:xfrm>
        </p:spPr>
        <p:txBody>
          <a:bodyPr/>
          <a:lstStyle>
            <a:lvl1pPr marL="0" indent="0">
              <a:buNone/>
              <a:defRPr sz="1200" cap="all" baseline="0"/>
            </a:lvl1pPr>
            <a:lvl2pPr marL="179388" indent="0">
              <a:buNone/>
              <a:defRPr/>
            </a:lvl2pPr>
            <a:lvl3pPr marL="357187" indent="0">
              <a:buNone/>
              <a:defRPr/>
            </a:lvl3pPr>
            <a:lvl4pPr marL="536575" indent="0">
              <a:buNone/>
              <a:defRPr/>
            </a:lvl4pPr>
            <a:lvl5pPr marL="714375" indent="0">
              <a:buNone/>
              <a:defRPr/>
            </a:lvl5pPr>
          </a:lstStyle>
          <a:p>
            <a:pPr lvl="0"/>
            <a:r>
              <a:rPr lang="en-US"/>
              <a:t>Add slide subtitle</a:t>
            </a:r>
            <a:endParaRPr lang="en-GB"/>
          </a:p>
        </p:txBody>
      </p:sp>
    </p:spTree>
    <p:extLst>
      <p:ext uri="{BB962C8B-B14F-4D97-AF65-F5344CB8AC3E}">
        <p14:creationId xmlns:p14="http://schemas.microsoft.com/office/powerpoint/2010/main" val="1493277473"/>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2149DB-D063-435E-9DF4-2D17F3427889}"/>
              </a:ext>
            </a:extLst>
          </p:cNvPr>
          <p:cNvSpPr>
            <a:spLocks noGrp="1"/>
          </p:cNvSpPr>
          <p:nvPr>
            <p:ph type="title" hasCustomPrompt="1"/>
          </p:nvPr>
        </p:nvSpPr>
        <p:spPr/>
        <p:txBody>
          <a:bodyPr/>
          <a:lstStyle>
            <a:lvl1pPr>
              <a:defRPr/>
            </a:lvl1pPr>
          </a:lstStyle>
          <a:p>
            <a:r>
              <a:rPr lang="en-US"/>
              <a:t>Add title</a:t>
            </a:r>
            <a:endParaRPr lang="en-GB"/>
          </a:p>
        </p:txBody>
      </p:sp>
    </p:spTree>
    <p:extLst>
      <p:ext uri="{BB962C8B-B14F-4D97-AF65-F5344CB8AC3E}">
        <p14:creationId xmlns:p14="http://schemas.microsoft.com/office/powerpoint/2010/main" val="282196902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amp;subtitle">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3E94099-F0FA-4022-90D2-283023CDE116}"/>
              </a:ext>
            </a:extLst>
          </p:cNvPr>
          <p:cNvSpPr>
            <a:spLocks noGrp="1"/>
          </p:cNvSpPr>
          <p:nvPr>
            <p:ph type="body" sz="quarter" idx="10" hasCustomPrompt="1"/>
          </p:nvPr>
        </p:nvSpPr>
        <p:spPr>
          <a:xfrm>
            <a:off x="1557195" y="869601"/>
            <a:ext cx="9026667" cy="256955"/>
          </a:xfrm>
        </p:spPr>
        <p:txBody>
          <a:bodyPr/>
          <a:lstStyle>
            <a:lvl1pPr marL="0" indent="0">
              <a:buNone/>
              <a:defRPr sz="1200" cap="all" baseline="0"/>
            </a:lvl1pPr>
            <a:lvl2pPr marL="179388" indent="0">
              <a:buNone/>
              <a:defRPr/>
            </a:lvl2pPr>
            <a:lvl3pPr marL="357187" indent="0">
              <a:buNone/>
              <a:defRPr/>
            </a:lvl3pPr>
            <a:lvl4pPr marL="536575" indent="0">
              <a:buNone/>
              <a:defRPr/>
            </a:lvl4pPr>
            <a:lvl5pPr marL="714375" indent="0">
              <a:buNone/>
              <a:defRPr/>
            </a:lvl5pPr>
          </a:lstStyle>
          <a:p>
            <a:pPr lvl="0"/>
            <a:r>
              <a:rPr lang="en-US"/>
              <a:t>Add slide subtitle</a:t>
            </a:r>
            <a:endParaRPr lang="en-GB"/>
          </a:p>
        </p:txBody>
      </p:sp>
      <p:sp>
        <p:nvSpPr>
          <p:cNvPr id="2" name="Title 1">
            <a:extLst>
              <a:ext uri="{FF2B5EF4-FFF2-40B4-BE49-F238E27FC236}">
                <a16:creationId xmlns:a16="http://schemas.microsoft.com/office/drawing/2014/main" id="{8854BC23-DC22-40F8-BDAC-9AAF336BF191}"/>
              </a:ext>
            </a:extLst>
          </p:cNvPr>
          <p:cNvSpPr>
            <a:spLocks noGrp="1"/>
          </p:cNvSpPr>
          <p:nvPr>
            <p:ph type="title" hasCustomPrompt="1"/>
          </p:nvPr>
        </p:nvSpPr>
        <p:spPr>
          <a:xfrm>
            <a:off x="1557195" y="594540"/>
            <a:ext cx="9026667" cy="256955"/>
          </a:xfrm>
        </p:spPr>
        <p:txBody>
          <a:bodyPr/>
          <a:lstStyle>
            <a:lvl1pPr>
              <a:defRPr/>
            </a:lvl1pPr>
          </a:lstStyle>
          <a:p>
            <a:r>
              <a:rPr lang="en-US"/>
              <a:t>ADD TITLE</a:t>
            </a:r>
            <a:endParaRPr lang="en-GB"/>
          </a:p>
        </p:txBody>
      </p:sp>
    </p:spTree>
    <p:extLst>
      <p:ext uri="{BB962C8B-B14F-4D97-AF65-F5344CB8AC3E}">
        <p14:creationId xmlns:p14="http://schemas.microsoft.com/office/powerpoint/2010/main" val="3411896419"/>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subtitle &amp; content">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D3B5615-C49E-4B43-81A6-89F9797291EB}"/>
              </a:ext>
            </a:extLst>
          </p:cNvPr>
          <p:cNvSpPr>
            <a:spLocks noGrp="1"/>
          </p:cNvSpPr>
          <p:nvPr>
            <p:ph type="body" sz="quarter" idx="11" hasCustomPrompt="1"/>
          </p:nvPr>
        </p:nvSpPr>
        <p:spPr>
          <a:xfrm>
            <a:off x="766764" y="1304925"/>
            <a:ext cx="10658474" cy="4608513"/>
          </a:xfrm>
        </p:spPr>
        <p:txBody>
          <a:bodyPr/>
          <a:lstStyle>
            <a:lvl1pPr>
              <a:defRPr/>
            </a:lvl1pPr>
          </a:lstStyle>
          <a:p>
            <a:pPr lvl="0"/>
            <a:r>
              <a:rPr lang="en-US"/>
              <a:t>Add first level</a:t>
            </a:r>
          </a:p>
          <a:p>
            <a:pPr lvl="1"/>
            <a:r>
              <a:rPr lang="en-US"/>
              <a:t>Second level</a:t>
            </a:r>
          </a:p>
          <a:p>
            <a:pPr lvl="2"/>
            <a:r>
              <a:rPr lang="en-US"/>
              <a:t>Third level</a:t>
            </a:r>
          </a:p>
          <a:p>
            <a:pPr lvl="3"/>
            <a:r>
              <a:rPr lang="en-US"/>
              <a:t>Fourth level</a:t>
            </a:r>
          </a:p>
          <a:p>
            <a:pPr lvl="4"/>
            <a:r>
              <a:rPr lang="en-US"/>
              <a:t>Fifth level</a:t>
            </a:r>
            <a:endParaRPr lang="en-GB"/>
          </a:p>
        </p:txBody>
      </p:sp>
      <p:sp>
        <p:nvSpPr>
          <p:cNvPr id="2" name="Title 1">
            <a:extLst>
              <a:ext uri="{FF2B5EF4-FFF2-40B4-BE49-F238E27FC236}">
                <a16:creationId xmlns:a16="http://schemas.microsoft.com/office/drawing/2014/main" id="{FFBA19EE-5899-4FCA-915D-160FFCD2FC9B}"/>
              </a:ext>
            </a:extLst>
          </p:cNvPr>
          <p:cNvSpPr>
            <a:spLocks noGrp="1"/>
          </p:cNvSpPr>
          <p:nvPr>
            <p:ph type="title" hasCustomPrompt="1"/>
          </p:nvPr>
        </p:nvSpPr>
        <p:spPr/>
        <p:txBody>
          <a:bodyPr/>
          <a:lstStyle>
            <a:lvl1pPr>
              <a:defRPr/>
            </a:lvl1pPr>
          </a:lstStyle>
          <a:p>
            <a:r>
              <a:rPr lang="en-US"/>
              <a:t>ADD TITLE</a:t>
            </a:r>
            <a:endParaRPr lang="en-GB"/>
          </a:p>
        </p:txBody>
      </p:sp>
      <p:sp>
        <p:nvSpPr>
          <p:cNvPr id="6" name="Text Placeholder 3">
            <a:extLst>
              <a:ext uri="{FF2B5EF4-FFF2-40B4-BE49-F238E27FC236}">
                <a16:creationId xmlns:a16="http://schemas.microsoft.com/office/drawing/2014/main" id="{3F4B4272-7A53-4BF1-8284-2D7D233E9CCF}"/>
              </a:ext>
            </a:extLst>
          </p:cNvPr>
          <p:cNvSpPr>
            <a:spLocks noGrp="1"/>
          </p:cNvSpPr>
          <p:nvPr>
            <p:ph type="body" sz="quarter" idx="10" hasCustomPrompt="1"/>
          </p:nvPr>
        </p:nvSpPr>
        <p:spPr>
          <a:xfrm>
            <a:off x="1557195" y="869601"/>
            <a:ext cx="9026667" cy="256955"/>
          </a:xfrm>
        </p:spPr>
        <p:txBody>
          <a:bodyPr/>
          <a:lstStyle>
            <a:lvl1pPr marL="0" indent="0">
              <a:buNone/>
              <a:defRPr sz="1200" cap="all" baseline="0"/>
            </a:lvl1pPr>
            <a:lvl2pPr marL="179388" indent="0">
              <a:buNone/>
              <a:defRPr/>
            </a:lvl2pPr>
            <a:lvl3pPr marL="357187" indent="0">
              <a:buNone/>
              <a:defRPr/>
            </a:lvl3pPr>
            <a:lvl4pPr marL="536575" indent="0">
              <a:buNone/>
              <a:defRPr/>
            </a:lvl4pPr>
            <a:lvl5pPr marL="714375" indent="0">
              <a:buNone/>
              <a:defRPr/>
            </a:lvl5pPr>
          </a:lstStyle>
          <a:p>
            <a:pPr lvl="0"/>
            <a:r>
              <a:rPr lang="en-US"/>
              <a:t>Add slide subtitle</a:t>
            </a:r>
            <a:endParaRPr lang="en-GB"/>
          </a:p>
        </p:txBody>
      </p:sp>
    </p:spTree>
    <p:extLst>
      <p:ext uri="{BB962C8B-B14F-4D97-AF65-F5344CB8AC3E}">
        <p14:creationId xmlns:p14="http://schemas.microsoft.com/office/powerpoint/2010/main" val="4282037304"/>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subtitle &amp; 2content">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D3B5615-C49E-4B43-81A6-89F9797291EB}"/>
              </a:ext>
            </a:extLst>
          </p:cNvPr>
          <p:cNvSpPr>
            <a:spLocks noGrp="1"/>
          </p:cNvSpPr>
          <p:nvPr>
            <p:ph type="body" sz="quarter" idx="11" hasCustomPrompt="1"/>
          </p:nvPr>
        </p:nvSpPr>
        <p:spPr>
          <a:xfrm>
            <a:off x="766764" y="1304925"/>
            <a:ext cx="5129540" cy="4608513"/>
          </a:xfrm>
        </p:spPr>
        <p:txBody>
          <a:bodyPr/>
          <a:lstStyle>
            <a:lvl1pPr>
              <a:defRPr/>
            </a:lvl1pPr>
          </a:lstStyle>
          <a:p>
            <a:pPr lvl="0"/>
            <a:r>
              <a:rPr lang="en-US"/>
              <a:t>Add first level</a:t>
            </a:r>
          </a:p>
          <a:p>
            <a:pPr lvl="1"/>
            <a:r>
              <a:rPr lang="en-US"/>
              <a:t>Second level</a:t>
            </a:r>
          </a:p>
          <a:p>
            <a:pPr lvl="2"/>
            <a:r>
              <a:rPr lang="en-US"/>
              <a:t>Third level</a:t>
            </a:r>
          </a:p>
          <a:p>
            <a:pPr lvl="3"/>
            <a:r>
              <a:rPr lang="en-US"/>
              <a:t>Fourth level</a:t>
            </a:r>
          </a:p>
          <a:p>
            <a:pPr lvl="4"/>
            <a:r>
              <a:rPr lang="en-US"/>
              <a:t>Fifth level</a:t>
            </a:r>
            <a:endParaRPr lang="en-GB"/>
          </a:p>
        </p:txBody>
      </p:sp>
      <p:sp>
        <p:nvSpPr>
          <p:cNvPr id="11" name="Text Placeholder 4">
            <a:extLst>
              <a:ext uri="{FF2B5EF4-FFF2-40B4-BE49-F238E27FC236}">
                <a16:creationId xmlns:a16="http://schemas.microsoft.com/office/drawing/2014/main" id="{C29DB67C-29D5-4D28-BA91-D1A59959DF23}"/>
              </a:ext>
            </a:extLst>
          </p:cNvPr>
          <p:cNvSpPr>
            <a:spLocks noGrp="1"/>
          </p:cNvSpPr>
          <p:nvPr>
            <p:ph type="body" sz="quarter" idx="12" hasCustomPrompt="1"/>
          </p:nvPr>
        </p:nvSpPr>
        <p:spPr>
          <a:xfrm>
            <a:off x="6295696" y="1304925"/>
            <a:ext cx="5129540" cy="4608513"/>
          </a:xfrm>
        </p:spPr>
        <p:txBody>
          <a:bodyPr/>
          <a:lstStyle>
            <a:lvl1pPr>
              <a:defRPr/>
            </a:lvl1pPr>
          </a:lstStyle>
          <a:p>
            <a:pPr lvl="0"/>
            <a:r>
              <a:rPr lang="en-US"/>
              <a:t>Add first level</a:t>
            </a:r>
          </a:p>
          <a:p>
            <a:pPr lvl="1"/>
            <a:r>
              <a:rPr lang="en-US"/>
              <a:t>Second level</a:t>
            </a:r>
          </a:p>
          <a:p>
            <a:pPr lvl="2"/>
            <a:r>
              <a:rPr lang="en-US"/>
              <a:t>Third level</a:t>
            </a:r>
          </a:p>
          <a:p>
            <a:pPr lvl="3"/>
            <a:r>
              <a:rPr lang="en-US"/>
              <a:t>Fourth level</a:t>
            </a:r>
          </a:p>
          <a:p>
            <a:pPr lvl="4"/>
            <a:r>
              <a:rPr lang="en-US"/>
              <a:t>Fifth level</a:t>
            </a:r>
            <a:endParaRPr lang="en-GB"/>
          </a:p>
        </p:txBody>
      </p:sp>
      <p:sp>
        <p:nvSpPr>
          <p:cNvPr id="6" name="Text Placeholder 3">
            <a:extLst>
              <a:ext uri="{FF2B5EF4-FFF2-40B4-BE49-F238E27FC236}">
                <a16:creationId xmlns:a16="http://schemas.microsoft.com/office/drawing/2014/main" id="{C3EB93A9-9146-44CE-B7E9-9AE5A3C6F99C}"/>
              </a:ext>
            </a:extLst>
          </p:cNvPr>
          <p:cNvSpPr>
            <a:spLocks noGrp="1"/>
          </p:cNvSpPr>
          <p:nvPr>
            <p:ph type="body" sz="quarter" idx="10" hasCustomPrompt="1"/>
          </p:nvPr>
        </p:nvSpPr>
        <p:spPr>
          <a:xfrm>
            <a:off x="1557195" y="869601"/>
            <a:ext cx="9026667" cy="256955"/>
          </a:xfrm>
        </p:spPr>
        <p:txBody>
          <a:bodyPr/>
          <a:lstStyle>
            <a:lvl1pPr marL="0" indent="0">
              <a:buNone/>
              <a:defRPr sz="1200" cap="all" baseline="0"/>
            </a:lvl1pPr>
            <a:lvl2pPr marL="179388" indent="0">
              <a:buNone/>
              <a:defRPr/>
            </a:lvl2pPr>
            <a:lvl3pPr marL="357187" indent="0">
              <a:buNone/>
              <a:defRPr/>
            </a:lvl3pPr>
            <a:lvl4pPr marL="536575" indent="0">
              <a:buNone/>
              <a:defRPr/>
            </a:lvl4pPr>
            <a:lvl5pPr marL="714375" indent="0">
              <a:buNone/>
              <a:defRPr/>
            </a:lvl5pPr>
          </a:lstStyle>
          <a:p>
            <a:pPr lvl="0"/>
            <a:r>
              <a:rPr lang="en-US"/>
              <a:t>Add slide subtitle</a:t>
            </a:r>
            <a:endParaRPr lang="en-GB"/>
          </a:p>
        </p:txBody>
      </p:sp>
      <p:sp>
        <p:nvSpPr>
          <p:cNvPr id="2" name="Title 1">
            <a:extLst>
              <a:ext uri="{FF2B5EF4-FFF2-40B4-BE49-F238E27FC236}">
                <a16:creationId xmlns:a16="http://schemas.microsoft.com/office/drawing/2014/main" id="{0A110D41-F856-4D1F-866D-EF271201C42B}"/>
              </a:ext>
            </a:extLst>
          </p:cNvPr>
          <p:cNvSpPr>
            <a:spLocks noGrp="1"/>
          </p:cNvSpPr>
          <p:nvPr>
            <p:ph type="title" hasCustomPrompt="1"/>
          </p:nvPr>
        </p:nvSpPr>
        <p:spPr/>
        <p:txBody>
          <a:bodyPr/>
          <a:lstStyle>
            <a:lvl1pPr>
              <a:defRPr/>
            </a:lvl1pPr>
          </a:lstStyle>
          <a:p>
            <a:r>
              <a:rPr lang="en-US"/>
              <a:t>ADD TITLE</a:t>
            </a:r>
            <a:endParaRPr lang="en-GB"/>
          </a:p>
        </p:txBody>
      </p:sp>
    </p:spTree>
    <p:extLst>
      <p:ext uri="{BB962C8B-B14F-4D97-AF65-F5344CB8AC3E}">
        <p14:creationId xmlns:p14="http://schemas.microsoft.com/office/powerpoint/2010/main" val="317977076"/>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 subtitle &amp; imag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A3C51D97-7782-426E-BA52-035512D31AE8}"/>
              </a:ext>
            </a:extLst>
          </p:cNvPr>
          <p:cNvSpPr>
            <a:spLocks noGrp="1"/>
          </p:cNvSpPr>
          <p:nvPr>
            <p:ph type="pic" sz="quarter" idx="11" hasCustomPrompt="1"/>
          </p:nvPr>
        </p:nvSpPr>
        <p:spPr>
          <a:xfrm>
            <a:off x="325438" y="1304924"/>
            <a:ext cx="11541125" cy="4608513"/>
          </a:xfrm>
          <a:solidFill>
            <a:schemeClr val="bg2"/>
          </a:solidFill>
        </p:spPr>
        <p:txBody>
          <a:bodyPr/>
          <a:lstStyle>
            <a:lvl1pPr marL="0" indent="0">
              <a:buNone/>
              <a:defRPr/>
            </a:lvl1pPr>
          </a:lstStyle>
          <a:p>
            <a:r>
              <a:rPr lang="en-GB"/>
              <a:t>Add picture</a:t>
            </a:r>
          </a:p>
        </p:txBody>
      </p:sp>
      <p:sp>
        <p:nvSpPr>
          <p:cNvPr id="5" name="Text Placeholder 3">
            <a:extLst>
              <a:ext uri="{FF2B5EF4-FFF2-40B4-BE49-F238E27FC236}">
                <a16:creationId xmlns:a16="http://schemas.microsoft.com/office/drawing/2014/main" id="{51038C1C-6CAD-4852-B8E6-514B52DFDD11}"/>
              </a:ext>
            </a:extLst>
          </p:cNvPr>
          <p:cNvSpPr>
            <a:spLocks noGrp="1"/>
          </p:cNvSpPr>
          <p:nvPr>
            <p:ph type="body" sz="quarter" idx="10" hasCustomPrompt="1"/>
          </p:nvPr>
        </p:nvSpPr>
        <p:spPr>
          <a:xfrm>
            <a:off x="1557195" y="869601"/>
            <a:ext cx="9026667" cy="256955"/>
          </a:xfrm>
        </p:spPr>
        <p:txBody>
          <a:bodyPr/>
          <a:lstStyle>
            <a:lvl1pPr marL="0" indent="0">
              <a:buNone/>
              <a:defRPr sz="1200" cap="all" baseline="0"/>
            </a:lvl1pPr>
            <a:lvl2pPr marL="179388" indent="0">
              <a:buNone/>
              <a:defRPr/>
            </a:lvl2pPr>
            <a:lvl3pPr marL="357187" indent="0">
              <a:buNone/>
              <a:defRPr/>
            </a:lvl3pPr>
            <a:lvl4pPr marL="536575" indent="0">
              <a:buNone/>
              <a:defRPr/>
            </a:lvl4pPr>
            <a:lvl5pPr marL="714375" indent="0">
              <a:buNone/>
              <a:defRPr/>
            </a:lvl5pPr>
          </a:lstStyle>
          <a:p>
            <a:pPr lvl="0"/>
            <a:r>
              <a:rPr lang="en-US"/>
              <a:t>Add slide subtitle</a:t>
            </a:r>
            <a:endParaRPr lang="en-GB"/>
          </a:p>
        </p:txBody>
      </p:sp>
      <p:sp>
        <p:nvSpPr>
          <p:cNvPr id="2" name="Title 1">
            <a:extLst>
              <a:ext uri="{FF2B5EF4-FFF2-40B4-BE49-F238E27FC236}">
                <a16:creationId xmlns:a16="http://schemas.microsoft.com/office/drawing/2014/main" id="{CCD49341-F3FE-43B6-8237-A96E182DCB10}"/>
              </a:ext>
            </a:extLst>
          </p:cNvPr>
          <p:cNvSpPr>
            <a:spLocks noGrp="1"/>
          </p:cNvSpPr>
          <p:nvPr>
            <p:ph type="title" hasCustomPrompt="1"/>
          </p:nvPr>
        </p:nvSpPr>
        <p:spPr/>
        <p:txBody>
          <a:bodyPr/>
          <a:lstStyle>
            <a:lvl1pPr>
              <a:defRPr/>
            </a:lvl1pPr>
          </a:lstStyle>
          <a:p>
            <a:r>
              <a:rPr lang="en-US"/>
              <a:t>ADD TITLE</a:t>
            </a:r>
            <a:endParaRPr lang="en-GB"/>
          </a:p>
        </p:txBody>
      </p:sp>
    </p:spTree>
    <p:extLst>
      <p:ext uri="{BB962C8B-B14F-4D97-AF65-F5344CB8AC3E}">
        <p14:creationId xmlns:p14="http://schemas.microsoft.com/office/powerpoint/2010/main" val="517722450"/>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subtitle &amp; 2images">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A3C51D97-7782-426E-BA52-035512D31AE8}"/>
              </a:ext>
            </a:extLst>
          </p:cNvPr>
          <p:cNvSpPr>
            <a:spLocks noGrp="1"/>
          </p:cNvSpPr>
          <p:nvPr>
            <p:ph type="pic" sz="quarter" idx="11" hasCustomPrompt="1"/>
          </p:nvPr>
        </p:nvSpPr>
        <p:spPr>
          <a:xfrm>
            <a:off x="321791" y="1304924"/>
            <a:ext cx="5693261" cy="4608513"/>
          </a:xfrm>
          <a:solidFill>
            <a:schemeClr val="bg2"/>
          </a:solidFill>
        </p:spPr>
        <p:txBody>
          <a:bodyPr/>
          <a:lstStyle>
            <a:lvl1pPr marL="0" indent="0">
              <a:buNone/>
              <a:defRPr/>
            </a:lvl1pPr>
          </a:lstStyle>
          <a:p>
            <a:r>
              <a:rPr lang="en-GB"/>
              <a:t>Add picture</a:t>
            </a:r>
          </a:p>
        </p:txBody>
      </p:sp>
      <p:sp>
        <p:nvSpPr>
          <p:cNvPr id="10" name="Picture Placeholder 2">
            <a:extLst>
              <a:ext uri="{FF2B5EF4-FFF2-40B4-BE49-F238E27FC236}">
                <a16:creationId xmlns:a16="http://schemas.microsoft.com/office/drawing/2014/main" id="{2685F904-C1FA-4404-9DA7-70926B83908E}"/>
              </a:ext>
            </a:extLst>
          </p:cNvPr>
          <p:cNvSpPr>
            <a:spLocks noGrp="1"/>
          </p:cNvSpPr>
          <p:nvPr>
            <p:ph type="pic" sz="quarter" idx="12" hasCustomPrompt="1"/>
          </p:nvPr>
        </p:nvSpPr>
        <p:spPr>
          <a:xfrm>
            <a:off x="6186000" y="1304924"/>
            <a:ext cx="5672243" cy="4608513"/>
          </a:xfrm>
          <a:solidFill>
            <a:schemeClr val="bg2"/>
          </a:solidFill>
        </p:spPr>
        <p:txBody>
          <a:bodyPr/>
          <a:lstStyle>
            <a:lvl1pPr marL="0" indent="0">
              <a:buNone/>
              <a:defRPr/>
            </a:lvl1pPr>
          </a:lstStyle>
          <a:p>
            <a:r>
              <a:rPr lang="en-GB"/>
              <a:t>Add picture</a:t>
            </a:r>
          </a:p>
        </p:txBody>
      </p:sp>
      <p:sp>
        <p:nvSpPr>
          <p:cNvPr id="2" name="Title 1">
            <a:extLst>
              <a:ext uri="{FF2B5EF4-FFF2-40B4-BE49-F238E27FC236}">
                <a16:creationId xmlns:a16="http://schemas.microsoft.com/office/drawing/2014/main" id="{9EC80AB6-1DD2-45B6-9ADF-B1034C21206A}"/>
              </a:ext>
            </a:extLst>
          </p:cNvPr>
          <p:cNvSpPr>
            <a:spLocks noGrp="1"/>
          </p:cNvSpPr>
          <p:nvPr>
            <p:ph type="title" hasCustomPrompt="1"/>
          </p:nvPr>
        </p:nvSpPr>
        <p:spPr/>
        <p:txBody>
          <a:bodyPr/>
          <a:lstStyle>
            <a:lvl1pPr>
              <a:defRPr/>
            </a:lvl1pPr>
          </a:lstStyle>
          <a:p>
            <a:r>
              <a:rPr lang="en-US"/>
              <a:t>ADD TITLE</a:t>
            </a:r>
            <a:endParaRPr lang="en-GB"/>
          </a:p>
        </p:txBody>
      </p:sp>
      <p:sp>
        <p:nvSpPr>
          <p:cNvPr id="7" name="Text Placeholder 3">
            <a:extLst>
              <a:ext uri="{FF2B5EF4-FFF2-40B4-BE49-F238E27FC236}">
                <a16:creationId xmlns:a16="http://schemas.microsoft.com/office/drawing/2014/main" id="{00AA5A06-B399-407D-82C2-542FEF9F4A7B}"/>
              </a:ext>
            </a:extLst>
          </p:cNvPr>
          <p:cNvSpPr>
            <a:spLocks noGrp="1"/>
          </p:cNvSpPr>
          <p:nvPr>
            <p:ph type="body" sz="quarter" idx="10" hasCustomPrompt="1"/>
          </p:nvPr>
        </p:nvSpPr>
        <p:spPr>
          <a:xfrm>
            <a:off x="1557195" y="869601"/>
            <a:ext cx="9026667" cy="256955"/>
          </a:xfrm>
        </p:spPr>
        <p:txBody>
          <a:bodyPr/>
          <a:lstStyle>
            <a:lvl1pPr marL="0" indent="0">
              <a:buNone/>
              <a:defRPr sz="1200" cap="all" baseline="0"/>
            </a:lvl1pPr>
            <a:lvl2pPr marL="179388" indent="0">
              <a:buNone/>
              <a:defRPr/>
            </a:lvl2pPr>
            <a:lvl3pPr marL="357187" indent="0">
              <a:buNone/>
              <a:defRPr/>
            </a:lvl3pPr>
            <a:lvl4pPr marL="536575" indent="0">
              <a:buNone/>
              <a:defRPr/>
            </a:lvl4pPr>
            <a:lvl5pPr marL="714375" indent="0">
              <a:buNone/>
              <a:defRPr/>
            </a:lvl5pPr>
          </a:lstStyle>
          <a:p>
            <a:pPr lvl="0"/>
            <a:r>
              <a:rPr lang="en-US"/>
              <a:t>Add slide subtitle</a:t>
            </a:r>
            <a:endParaRPr lang="en-GB"/>
          </a:p>
        </p:txBody>
      </p:sp>
    </p:spTree>
    <p:extLst>
      <p:ext uri="{BB962C8B-B14F-4D97-AF65-F5344CB8AC3E}">
        <p14:creationId xmlns:p14="http://schemas.microsoft.com/office/powerpoint/2010/main" val="668551991"/>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 subtitle &amp; 3images">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A3C51D97-7782-426E-BA52-035512D31AE8}"/>
              </a:ext>
            </a:extLst>
          </p:cNvPr>
          <p:cNvSpPr>
            <a:spLocks noGrp="1"/>
          </p:cNvSpPr>
          <p:nvPr>
            <p:ph type="pic" sz="quarter" idx="11" hasCustomPrompt="1"/>
          </p:nvPr>
        </p:nvSpPr>
        <p:spPr>
          <a:xfrm>
            <a:off x="321793" y="1304924"/>
            <a:ext cx="3733971" cy="4608513"/>
          </a:xfrm>
          <a:solidFill>
            <a:schemeClr val="bg2"/>
          </a:solidFill>
        </p:spPr>
        <p:txBody>
          <a:bodyPr/>
          <a:lstStyle>
            <a:lvl1pPr marL="0" indent="0">
              <a:buNone/>
              <a:defRPr/>
            </a:lvl1pPr>
          </a:lstStyle>
          <a:p>
            <a:r>
              <a:rPr lang="en-GB"/>
              <a:t>Add picture</a:t>
            </a:r>
          </a:p>
        </p:txBody>
      </p:sp>
      <p:sp>
        <p:nvSpPr>
          <p:cNvPr id="9" name="Picture Placeholder 2">
            <a:extLst>
              <a:ext uri="{FF2B5EF4-FFF2-40B4-BE49-F238E27FC236}">
                <a16:creationId xmlns:a16="http://schemas.microsoft.com/office/drawing/2014/main" id="{A23B629F-E757-4072-B70F-285146A71146}"/>
              </a:ext>
            </a:extLst>
          </p:cNvPr>
          <p:cNvSpPr>
            <a:spLocks noGrp="1"/>
          </p:cNvSpPr>
          <p:nvPr>
            <p:ph type="pic" sz="quarter" idx="12" hasCustomPrompt="1"/>
          </p:nvPr>
        </p:nvSpPr>
        <p:spPr>
          <a:xfrm>
            <a:off x="4241634" y="1304924"/>
            <a:ext cx="3713179" cy="4608513"/>
          </a:xfrm>
          <a:solidFill>
            <a:schemeClr val="bg2"/>
          </a:solidFill>
        </p:spPr>
        <p:txBody>
          <a:bodyPr/>
          <a:lstStyle>
            <a:lvl1pPr marL="0" indent="0">
              <a:buNone/>
              <a:defRPr/>
            </a:lvl1pPr>
          </a:lstStyle>
          <a:p>
            <a:r>
              <a:rPr lang="en-GB"/>
              <a:t>Add picture</a:t>
            </a:r>
          </a:p>
        </p:txBody>
      </p:sp>
      <p:sp>
        <p:nvSpPr>
          <p:cNvPr id="11" name="Picture Placeholder 2">
            <a:extLst>
              <a:ext uri="{FF2B5EF4-FFF2-40B4-BE49-F238E27FC236}">
                <a16:creationId xmlns:a16="http://schemas.microsoft.com/office/drawing/2014/main" id="{C8506A64-305D-49B1-8EA1-4EDC7866B80A}"/>
              </a:ext>
            </a:extLst>
          </p:cNvPr>
          <p:cNvSpPr>
            <a:spLocks noGrp="1"/>
          </p:cNvSpPr>
          <p:nvPr>
            <p:ph type="pic" sz="quarter" idx="13" hasCustomPrompt="1"/>
          </p:nvPr>
        </p:nvSpPr>
        <p:spPr>
          <a:xfrm>
            <a:off x="8140683" y="1304924"/>
            <a:ext cx="3713179" cy="4608513"/>
          </a:xfrm>
          <a:solidFill>
            <a:schemeClr val="bg2"/>
          </a:solidFill>
        </p:spPr>
        <p:txBody>
          <a:bodyPr/>
          <a:lstStyle>
            <a:lvl1pPr marL="0" indent="0">
              <a:buNone/>
              <a:defRPr/>
            </a:lvl1pPr>
          </a:lstStyle>
          <a:p>
            <a:r>
              <a:rPr lang="en-GB"/>
              <a:t>Add picture</a:t>
            </a:r>
          </a:p>
        </p:txBody>
      </p:sp>
      <p:sp>
        <p:nvSpPr>
          <p:cNvPr id="2" name="Title 1">
            <a:extLst>
              <a:ext uri="{FF2B5EF4-FFF2-40B4-BE49-F238E27FC236}">
                <a16:creationId xmlns:a16="http://schemas.microsoft.com/office/drawing/2014/main" id="{0E0B3982-C16E-4014-8E42-6354DEF70839}"/>
              </a:ext>
            </a:extLst>
          </p:cNvPr>
          <p:cNvSpPr>
            <a:spLocks noGrp="1"/>
          </p:cNvSpPr>
          <p:nvPr>
            <p:ph type="title" hasCustomPrompt="1"/>
          </p:nvPr>
        </p:nvSpPr>
        <p:spPr/>
        <p:txBody>
          <a:bodyPr/>
          <a:lstStyle>
            <a:lvl1pPr>
              <a:defRPr/>
            </a:lvl1pPr>
          </a:lstStyle>
          <a:p>
            <a:r>
              <a:rPr lang="en-US"/>
              <a:t>ADD TITLE</a:t>
            </a:r>
            <a:endParaRPr lang="en-GB"/>
          </a:p>
        </p:txBody>
      </p:sp>
      <p:sp>
        <p:nvSpPr>
          <p:cNvPr id="10" name="Text Placeholder 3">
            <a:extLst>
              <a:ext uri="{FF2B5EF4-FFF2-40B4-BE49-F238E27FC236}">
                <a16:creationId xmlns:a16="http://schemas.microsoft.com/office/drawing/2014/main" id="{21878905-2824-4205-AD9B-FF3B7A106EA9}"/>
              </a:ext>
            </a:extLst>
          </p:cNvPr>
          <p:cNvSpPr>
            <a:spLocks noGrp="1"/>
          </p:cNvSpPr>
          <p:nvPr>
            <p:ph type="body" sz="quarter" idx="10" hasCustomPrompt="1"/>
          </p:nvPr>
        </p:nvSpPr>
        <p:spPr>
          <a:xfrm>
            <a:off x="1557195" y="869601"/>
            <a:ext cx="9026667" cy="256955"/>
          </a:xfrm>
        </p:spPr>
        <p:txBody>
          <a:bodyPr/>
          <a:lstStyle>
            <a:lvl1pPr marL="0" indent="0">
              <a:buNone/>
              <a:defRPr sz="1200" cap="all" baseline="0"/>
            </a:lvl1pPr>
            <a:lvl2pPr marL="179388" indent="0">
              <a:buNone/>
              <a:defRPr/>
            </a:lvl2pPr>
            <a:lvl3pPr marL="357187" indent="0">
              <a:buNone/>
              <a:defRPr/>
            </a:lvl3pPr>
            <a:lvl4pPr marL="536575" indent="0">
              <a:buNone/>
              <a:defRPr/>
            </a:lvl4pPr>
            <a:lvl5pPr marL="714375" indent="0">
              <a:buNone/>
              <a:defRPr/>
            </a:lvl5pPr>
          </a:lstStyle>
          <a:p>
            <a:pPr lvl="0"/>
            <a:r>
              <a:rPr lang="en-US"/>
              <a:t>Add slide subtitle</a:t>
            </a:r>
            <a:endParaRPr lang="en-GB"/>
          </a:p>
        </p:txBody>
      </p:sp>
    </p:spTree>
    <p:extLst>
      <p:ext uri="{BB962C8B-B14F-4D97-AF65-F5344CB8AC3E}">
        <p14:creationId xmlns:p14="http://schemas.microsoft.com/office/powerpoint/2010/main" val="293048393"/>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le, subtitle &amp; 4images">
    <p:spTree>
      <p:nvGrpSpPr>
        <p:cNvPr id="1" name=""/>
        <p:cNvGrpSpPr/>
        <p:nvPr/>
      </p:nvGrpSpPr>
      <p:grpSpPr>
        <a:xfrm>
          <a:off x="0" y="0"/>
          <a:ext cx="0" cy="0"/>
          <a:chOff x="0" y="0"/>
          <a:chExt cx="0" cy="0"/>
        </a:xfrm>
      </p:grpSpPr>
      <p:sp>
        <p:nvSpPr>
          <p:cNvPr id="16" name="Picture Placeholder 2">
            <a:extLst>
              <a:ext uri="{FF2B5EF4-FFF2-40B4-BE49-F238E27FC236}">
                <a16:creationId xmlns:a16="http://schemas.microsoft.com/office/drawing/2014/main" id="{5E9DA608-8C03-445E-85BB-9DAABFBE2783}"/>
              </a:ext>
            </a:extLst>
          </p:cNvPr>
          <p:cNvSpPr>
            <a:spLocks noGrp="1"/>
          </p:cNvSpPr>
          <p:nvPr>
            <p:ph type="pic" sz="quarter" idx="11" hasCustomPrompt="1"/>
          </p:nvPr>
        </p:nvSpPr>
        <p:spPr>
          <a:xfrm>
            <a:off x="321791" y="1304925"/>
            <a:ext cx="5693261" cy="2216042"/>
          </a:xfrm>
          <a:solidFill>
            <a:schemeClr val="bg2"/>
          </a:solidFill>
        </p:spPr>
        <p:txBody>
          <a:bodyPr/>
          <a:lstStyle>
            <a:lvl1pPr marL="0" indent="0">
              <a:buNone/>
              <a:defRPr/>
            </a:lvl1pPr>
          </a:lstStyle>
          <a:p>
            <a:r>
              <a:rPr lang="en-GB"/>
              <a:t>Add picture</a:t>
            </a:r>
          </a:p>
        </p:txBody>
      </p:sp>
      <p:sp>
        <p:nvSpPr>
          <p:cNvPr id="17" name="Picture Placeholder 2">
            <a:extLst>
              <a:ext uri="{FF2B5EF4-FFF2-40B4-BE49-F238E27FC236}">
                <a16:creationId xmlns:a16="http://schemas.microsoft.com/office/drawing/2014/main" id="{A5B46A92-E318-4070-BE0E-FFD914BF2367}"/>
              </a:ext>
            </a:extLst>
          </p:cNvPr>
          <p:cNvSpPr>
            <a:spLocks noGrp="1"/>
          </p:cNvSpPr>
          <p:nvPr>
            <p:ph type="pic" sz="quarter" idx="12" hasCustomPrompt="1"/>
          </p:nvPr>
        </p:nvSpPr>
        <p:spPr>
          <a:xfrm>
            <a:off x="6186000" y="1304925"/>
            <a:ext cx="5672243" cy="2216042"/>
          </a:xfrm>
          <a:solidFill>
            <a:schemeClr val="bg2"/>
          </a:solidFill>
        </p:spPr>
        <p:txBody>
          <a:bodyPr/>
          <a:lstStyle>
            <a:lvl1pPr marL="0" indent="0">
              <a:buNone/>
              <a:defRPr/>
            </a:lvl1pPr>
          </a:lstStyle>
          <a:p>
            <a:r>
              <a:rPr lang="en-GB"/>
              <a:t>Add picture</a:t>
            </a:r>
          </a:p>
        </p:txBody>
      </p:sp>
      <p:sp>
        <p:nvSpPr>
          <p:cNvPr id="22" name="Picture Placeholder 2">
            <a:extLst>
              <a:ext uri="{FF2B5EF4-FFF2-40B4-BE49-F238E27FC236}">
                <a16:creationId xmlns:a16="http://schemas.microsoft.com/office/drawing/2014/main" id="{E562F03D-BDAE-473E-BED9-7815BBB2B7C1}"/>
              </a:ext>
            </a:extLst>
          </p:cNvPr>
          <p:cNvSpPr>
            <a:spLocks noGrp="1"/>
          </p:cNvSpPr>
          <p:nvPr>
            <p:ph type="pic" sz="quarter" idx="13" hasCustomPrompt="1"/>
          </p:nvPr>
        </p:nvSpPr>
        <p:spPr>
          <a:xfrm>
            <a:off x="321791" y="3697396"/>
            <a:ext cx="5693261" cy="2216042"/>
          </a:xfrm>
          <a:solidFill>
            <a:schemeClr val="bg2"/>
          </a:solidFill>
        </p:spPr>
        <p:txBody>
          <a:bodyPr/>
          <a:lstStyle>
            <a:lvl1pPr marL="0" indent="0">
              <a:buNone/>
              <a:defRPr/>
            </a:lvl1pPr>
          </a:lstStyle>
          <a:p>
            <a:r>
              <a:rPr lang="en-GB"/>
              <a:t>Add picture</a:t>
            </a:r>
          </a:p>
        </p:txBody>
      </p:sp>
      <p:sp>
        <p:nvSpPr>
          <p:cNvPr id="23" name="Picture Placeholder 2">
            <a:extLst>
              <a:ext uri="{FF2B5EF4-FFF2-40B4-BE49-F238E27FC236}">
                <a16:creationId xmlns:a16="http://schemas.microsoft.com/office/drawing/2014/main" id="{168E25DA-2CF0-46A7-A37C-A5C1C4A19F81}"/>
              </a:ext>
            </a:extLst>
          </p:cNvPr>
          <p:cNvSpPr>
            <a:spLocks noGrp="1"/>
          </p:cNvSpPr>
          <p:nvPr>
            <p:ph type="pic" sz="quarter" idx="14" hasCustomPrompt="1"/>
          </p:nvPr>
        </p:nvSpPr>
        <p:spPr>
          <a:xfrm>
            <a:off x="6186000" y="3697396"/>
            <a:ext cx="5672243" cy="2216042"/>
          </a:xfrm>
          <a:solidFill>
            <a:schemeClr val="bg2"/>
          </a:solidFill>
        </p:spPr>
        <p:txBody>
          <a:bodyPr/>
          <a:lstStyle>
            <a:lvl1pPr marL="0" indent="0">
              <a:buNone/>
              <a:defRPr/>
            </a:lvl1pPr>
          </a:lstStyle>
          <a:p>
            <a:r>
              <a:rPr lang="en-GB"/>
              <a:t>Add picture</a:t>
            </a:r>
          </a:p>
        </p:txBody>
      </p:sp>
      <p:sp>
        <p:nvSpPr>
          <p:cNvPr id="9" name="Text Placeholder 3">
            <a:extLst>
              <a:ext uri="{FF2B5EF4-FFF2-40B4-BE49-F238E27FC236}">
                <a16:creationId xmlns:a16="http://schemas.microsoft.com/office/drawing/2014/main" id="{48FA750C-4E37-457F-A5F1-91BA34E5DFB8}"/>
              </a:ext>
            </a:extLst>
          </p:cNvPr>
          <p:cNvSpPr>
            <a:spLocks noGrp="1"/>
          </p:cNvSpPr>
          <p:nvPr>
            <p:ph type="body" sz="quarter" idx="10" hasCustomPrompt="1"/>
          </p:nvPr>
        </p:nvSpPr>
        <p:spPr>
          <a:xfrm>
            <a:off x="1557195" y="869601"/>
            <a:ext cx="9026667" cy="256955"/>
          </a:xfrm>
        </p:spPr>
        <p:txBody>
          <a:bodyPr/>
          <a:lstStyle>
            <a:lvl1pPr marL="0" indent="0">
              <a:buNone/>
              <a:defRPr sz="1200" cap="all" baseline="0"/>
            </a:lvl1pPr>
            <a:lvl2pPr marL="179388" indent="0">
              <a:buNone/>
              <a:defRPr/>
            </a:lvl2pPr>
            <a:lvl3pPr marL="357187" indent="0">
              <a:buNone/>
              <a:defRPr/>
            </a:lvl3pPr>
            <a:lvl4pPr marL="536575" indent="0">
              <a:buNone/>
              <a:defRPr/>
            </a:lvl4pPr>
            <a:lvl5pPr marL="714375" indent="0">
              <a:buNone/>
              <a:defRPr/>
            </a:lvl5pPr>
          </a:lstStyle>
          <a:p>
            <a:pPr lvl="0"/>
            <a:r>
              <a:rPr lang="en-US"/>
              <a:t>Add slide subtitle</a:t>
            </a:r>
            <a:endParaRPr lang="en-GB"/>
          </a:p>
        </p:txBody>
      </p:sp>
      <p:sp>
        <p:nvSpPr>
          <p:cNvPr id="2" name="Title 1">
            <a:extLst>
              <a:ext uri="{FF2B5EF4-FFF2-40B4-BE49-F238E27FC236}">
                <a16:creationId xmlns:a16="http://schemas.microsoft.com/office/drawing/2014/main" id="{79A5BFCE-0148-4FEE-A71C-B616E74C4C65}"/>
              </a:ext>
            </a:extLst>
          </p:cNvPr>
          <p:cNvSpPr>
            <a:spLocks noGrp="1"/>
          </p:cNvSpPr>
          <p:nvPr>
            <p:ph type="title" hasCustomPrompt="1"/>
          </p:nvPr>
        </p:nvSpPr>
        <p:spPr/>
        <p:txBody>
          <a:bodyPr/>
          <a:lstStyle>
            <a:lvl1pPr>
              <a:defRPr/>
            </a:lvl1pPr>
          </a:lstStyle>
          <a:p>
            <a:r>
              <a:rPr lang="en-US"/>
              <a:t>ADD TITLE</a:t>
            </a:r>
            <a:endParaRPr lang="en-GB"/>
          </a:p>
        </p:txBody>
      </p:sp>
    </p:spTree>
    <p:extLst>
      <p:ext uri="{BB962C8B-B14F-4D97-AF65-F5344CB8AC3E}">
        <p14:creationId xmlns:p14="http://schemas.microsoft.com/office/powerpoint/2010/main" val="1087825767"/>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6" name="Picture 5" descr="A close up of a blue background&#10;&#10;Description automatically generated">
            <a:extLst>
              <a:ext uri="{FF2B5EF4-FFF2-40B4-BE49-F238E27FC236}">
                <a16:creationId xmlns:a16="http://schemas.microsoft.com/office/drawing/2014/main" id="{15AAAC38-7CA7-4023-B67B-C54955CEB374}"/>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85" y="0"/>
            <a:ext cx="12189630" cy="6858000"/>
          </a:xfrm>
          <a:prstGeom prst="rect">
            <a:avLst/>
          </a:prstGeom>
        </p:spPr>
      </p:pic>
      <p:sp>
        <p:nvSpPr>
          <p:cNvPr id="14" name="Title 13">
            <a:extLst>
              <a:ext uri="{FF2B5EF4-FFF2-40B4-BE49-F238E27FC236}">
                <a16:creationId xmlns:a16="http://schemas.microsoft.com/office/drawing/2014/main" id="{52A92587-3D44-46B6-8BF7-EA879915CDA3}"/>
              </a:ext>
            </a:extLst>
          </p:cNvPr>
          <p:cNvSpPr>
            <a:spLocks noGrp="1"/>
          </p:cNvSpPr>
          <p:nvPr>
            <p:ph type="title" hasCustomPrompt="1"/>
          </p:nvPr>
        </p:nvSpPr>
        <p:spPr>
          <a:xfrm>
            <a:off x="329599" y="1857992"/>
            <a:ext cx="5147750" cy="2469565"/>
          </a:xfrm>
        </p:spPr>
        <p:txBody>
          <a:bodyPr/>
          <a:lstStyle>
            <a:lvl1pPr>
              <a:lnSpc>
                <a:spcPct val="80000"/>
              </a:lnSpc>
              <a:defRPr sz="10000" cap="all" baseline="0">
                <a:solidFill>
                  <a:schemeClr val="bg1"/>
                </a:solidFill>
              </a:defRPr>
            </a:lvl1pPr>
          </a:lstStyle>
          <a:p>
            <a:r>
              <a:rPr lang="en-US"/>
              <a:t>Thank you</a:t>
            </a:r>
            <a:endParaRPr lang="en-GB"/>
          </a:p>
        </p:txBody>
      </p:sp>
      <p:pic>
        <p:nvPicPr>
          <p:cNvPr id="7" name="Picture 6" descr="A close up of a logo&#10;&#10;Description automatically generated">
            <a:extLst>
              <a:ext uri="{FF2B5EF4-FFF2-40B4-BE49-F238E27FC236}">
                <a16:creationId xmlns:a16="http://schemas.microsoft.com/office/drawing/2014/main" id="{00417752-0346-499A-A204-A545663DB4F1}"/>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84208"/>
          <a:stretch/>
        </p:blipFill>
        <p:spPr>
          <a:xfrm>
            <a:off x="10266630" y="0"/>
            <a:ext cx="1925370" cy="2635861"/>
          </a:xfrm>
          <a:prstGeom prst="rect">
            <a:avLst/>
          </a:prstGeom>
        </p:spPr>
      </p:pic>
      <p:grpSp>
        <p:nvGrpSpPr>
          <p:cNvPr id="10" name="Group 9">
            <a:extLst>
              <a:ext uri="{FF2B5EF4-FFF2-40B4-BE49-F238E27FC236}">
                <a16:creationId xmlns:a16="http://schemas.microsoft.com/office/drawing/2014/main" id="{DA410DFB-04E9-479F-B5A4-15A9D5E2947A}"/>
              </a:ext>
            </a:extLst>
          </p:cNvPr>
          <p:cNvGrpSpPr/>
          <p:nvPr userDrawn="1"/>
        </p:nvGrpSpPr>
        <p:grpSpPr>
          <a:xfrm>
            <a:off x="0" y="5403941"/>
            <a:ext cx="12228766" cy="1445189"/>
            <a:chOff x="0" y="5403941"/>
            <a:chExt cx="12228766" cy="1445189"/>
          </a:xfrm>
        </p:grpSpPr>
        <p:pic>
          <p:nvPicPr>
            <p:cNvPr id="11" name="Picture 10" descr="A close up of a logo&#10;&#10;Description automatically generated">
              <a:extLst>
                <a:ext uri="{FF2B5EF4-FFF2-40B4-BE49-F238E27FC236}">
                  <a16:creationId xmlns:a16="http://schemas.microsoft.com/office/drawing/2014/main" id="{5B70B493-0227-4896-9C59-C2789AE2E5B9}"/>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r="12046" b="5337"/>
            <a:stretch/>
          </p:blipFill>
          <p:spPr>
            <a:xfrm>
              <a:off x="0" y="5403941"/>
              <a:ext cx="10723418" cy="1445189"/>
            </a:xfrm>
            <a:prstGeom prst="rect">
              <a:avLst/>
            </a:prstGeom>
          </p:spPr>
        </p:pic>
        <p:pic>
          <p:nvPicPr>
            <p:cNvPr id="12" name="Picture 11" descr="A close up of a logo&#10;&#10;Description automatically generated">
              <a:extLst>
                <a:ext uri="{FF2B5EF4-FFF2-40B4-BE49-F238E27FC236}">
                  <a16:creationId xmlns:a16="http://schemas.microsoft.com/office/drawing/2014/main" id="{A3BF63BD-5A11-4B1D-A66C-7685A340C28D}"/>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l="87953" r="3" b="5337"/>
            <a:stretch/>
          </p:blipFill>
          <p:spPr>
            <a:xfrm>
              <a:off x="10760362" y="5403941"/>
              <a:ext cx="1468404" cy="1445189"/>
            </a:xfrm>
            <a:prstGeom prst="rect">
              <a:avLst/>
            </a:prstGeom>
          </p:spPr>
        </p:pic>
      </p:grpSp>
    </p:spTree>
    <p:extLst>
      <p:ext uri="{BB962C8B-B14F-4D97-AF65-F5344CB8AC3E}">
        <p14:creationId xmlns:p14="http://schemas.microsoft.com/office/powerpoint/2010/main" val="980293201"/>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matchingName="Section Header 2">
  <p:cSld name="Section Header 2">
    <p:spTree>
      <p:nvGrpSpPr>
        <p:cNvPr id="1" name="Shape 167"/>
        <p:cNvGrpSpPr/>
        <p:nvPr/>
      </p:nvGrpSpPr>
      <p:grpSpPr>
        <a:xfrm>
          <a:off x="0" y="0"/>
          <a:ext cx="0" cy="0"/>
          <a:chOff x="0" y="0"/>
          <a:chExt cx="0" cy="0"/>
        </a:xfrm>
      </p:grpSpPr>
      <p:sp>
        <p:nvSpPr>
          <p:cNvPr id="168" name="Google Shape;168;p14"/>
          <p:cNvSpPr/>
          <p:nvPr/>
        </p:nvSpPr>
        <p:spPr>
          <a:xfrm rot="10800000">
            <a:off x="10747000" y="92"/>
            <a:ext cx="820400" cy="3035200"/>
          </a:xfrm>
          <a:prstGeom prst="round2SameRect">
            <a:avLst>
              <a:gd name="adj1" fmla="val 50000"/>
              <a:gd name="adj2" fmla="val 0"/>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69" name="Google Shape;169;p14"/>
          <p:cNvSpPr/>
          <p:nvPr/>
        </p:nvSpPr>
        <p:spPr>
          <a:xfrm rot="5400000">
            <a:off x="3418900" y="1218200"/>
            <a:ext cx="1576400" cy="8393600"/>
          </a:xfrm>
          <a:prstGeom prst="round2SameRect">
            <a:avLst>
              <a:gd name="adj1" fmla="val 50000"/>
              <a:gd name="adj2" fmla="val 0"/>
            </a:avLst>
          </a:pr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70" name="Google Shape;170;p14"/>
          <p:cNvSpPr/>
          <p:nvPr/>
        </p:nvSpPr>
        <p:spPr>
          <a:xfrm rot="-5400000" flipH="1">
            <a:off x="10480300" y="-648537"/>
            <a:ext cx="1170800" cy="2660800"/>
          </a:xfrm>
          <a:prstGeom prst="round2SameRect">
            <a:avLst>
              <a:gd name="adj1" fmla="val 49676"/>
              <a:gd name="adj2" fmla="val 0"/>
            </a:avLst>
          </a:prstGeom>
          <a:noFill/>
          <a:ln w="19050"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71" name="Google Shape;171;p14"/>
          <p:cNvSpPr/>
          <p:nvPr/>
        </p:nvSpPr>
        <p:spPr>
          <a:xfrm rot="-5400000" flipH="1">
            <a:off x="10791925" y="-441089"/>
            <a:ext cx="880000" cy="2232000"/>
          </a:xfrm>
          <a:prstGeom prst="round2SameRect">
            <a:avLst>
              <a:gd name="adj1" fmla="val 50000"/>
              <a:gd name="adj2" fmla="val 0"/>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72" name="Google Shape;172;p14"/>
          <p:cNvSpPr/>
          <p:nvPr/>
        </p:nvSpPr>
        <p:spPr>
          <a:xfrm>
            <a:off x="6745167" y="614536"/>
            <a:ext cx="348400" cy="338000"/>
          </a:xfrm>
          <a:prstGeom prst="ellipse">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73" name="Google Shape;173;p14"/>
          <p:cNvSpPr txBox="1">
            <a:spLocks noGrp="1"/>
          </p:cNvSpPr>
          <p:nvPr>
            <p:ph type="title"/>
          </p:nvPr>
        </p:nvSpPr>
        <p:spPr>
          <a:xfrm flipH="1">
            <a:off x="1011167" y="4757733"/>
            <a:ext cx="6082400" cy="864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000"/>
            </a:lvl1pPr>
            <a:lvl2pPr lvl="1" rtl="0">
              <a:spcBef>
                <a:spcPts val="0"/>
              </a:spcBef>
              <a:spcAft>
                <a:spcPts val="0"/>
              </a:spcAft>
              <a:buSzPts val="4800"/>
              <a:buNone/>
              <a:defRPr sz="6400"/>
            </a:lvl2pPr>
            <a:lvl3pPr lvl="2" rtl="0">
              <a:spcBef>
                <a:spcPts val="0"/>
              </a:spcBef>
              <a:spcAft>
                <a:spcPts val="0"/>
              </a:spcAft>
              <a:buSzPts val="4800"/>
              <a:buNone/>
              <a:defRPr sz="6400"/>
            </a:lvl3pPr>
            <a:lvl4pPr lvl="3" rtl="0">
              <a:spcBef>
                <a:spcPts val="0"/>
              </a:spcBef>
              <a:spcAft>
                <a:spcPts val="0"/>
              </a:spcAft>
              <a:buSzPts val="4800"/>
              <a:buNone/>
              <a:defRPr sz="6400"/>
            </a:lvl4pPr>
            <a:lvl5pPr lvl="4" rtl="0">
              <a:spcBef>
                <a:spcPts val="0"/>
              </a:spcBef>
              <a:spcAft>
                <a:spcPts val="0"/>
              </a:spcAft>
              <a:buSzPts val="4800"/>
              <a:buNone/>
              <a:defRPr sz="6400"/>
            </a:lvl5pPr>
            <a:lvl6pPr lvl="5" rtl="0">
              <a:spcBef>
                <a:spcPts val="0"/>
              </a:spcBef>
              <a:spcAft>
                <a:spcPts val="0"/>
              </a:spcAft>
              <a:buSzPts val="4800"/>
              <a:buNone/>
              <a:defRPr sz="6400"/>
            </a:lvl6pPr>
            <a:lvl7pPr lvl="6" rtl="0">
              <a:spcBef>
                <a:spcPts val="0"/>
              </a:spcBef>
              <a:spcAft>
                <a:spcPts val="0"/>
              </a:spcAft>
              <a:buSzPts val="4800"/>
              <a:buNone/>
              <a:defRPr sz="6400"/>
            </a:lvl7pPr>
            <a:lvl8pPr lvl="7" rtl="0">
              <a:spcBef>
                <a:spcPts val="0"/>
              </a:spcBef>
              <a:spcAft>
                <a:spcPts val="0"/>
              </a:spcAft>
              <a:buSzPts val="4800"/>
              <a:buNone/>
              <a:defRPr sz="6400"/>
            </a:lvl8pPr>
            <a:lvl9pPr lvl="8" rtl="0">
              <a:spcBef>
                <a:spcPts val="0"/>
              </a:spcBef>
              <a:spcAft>
                <a:spcPts val="0"/>
              </a:spcAft>
              <a:buSzPts val="4800"/>
              <a:buNone/>
              <a:defRPr sz="6400"/>
            </a:lvl9pPr>
          </a:lstStyle>
          <a:p>
            <a:endParaRPr/>
          </a:p>
        </p:txBody>
      </p:sp>
      <p:sp>
        <p:nvSpPr>
          <p:cNvPr id="174" name="Google Shape;174;p14"/>
          <p:cNvSpPr txBox="1">
            <a:spLocks noGrp="1"/>
          </p:cNvSpPr>
          <p:nvPr>
            <p:ph type="title" idx="2" hasCustomPrompt="1"/>
          </p:nvPr>
        </p:nvSpPr>
        <p:spPr>
          <a:xfrm flipH="1">
            <a:off x="2721967" y="1790533"/>
            <a:ext cx="2660800" cy="1708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0"/>
              <a:buNone/>
              <a:defRPr sz="10666">
                <a:solidFill>
                  <a:schemeClr val="dk2"/>
                </a:solidFill>
              </a:defRPr>
            </a:lvl1pPr>
            <a:lvl2pPr lvl="1" algn="ctr" rtl="0">
              <a:spcBef>
                <a:spcPts val="0"/>
              </a:spcBef>
              <a:spcAft>
                <a:spcPts val="0"/>
              </a:spcAft>
              <a:buSzPts val="12000"/>
              <a:buFont typeface="Paytone One"/>
              <a:buNone/>
              <a:defRPr sz="16000">
                <a:latin typeface="Paytone One"/>
                <a:ea typeface="Paytone One"/>
                <a:cs typeface="Paytone One"/>
                <a:sym typeface="Paytone One"/>
              </a:defRPr>
            </a:lvl2pPr>
            <a:lvl3pPr lvl="2" algn="ctr" rtl="0">
              <a:spcBef>
                <a:spcPts val="0"/>
              </a:spcBef>
              <a:spcAft>
                <a:spcPts val="0"/>
              </a:spcAft>
              <a:buSzPts val="12000"/>
              <a:buFont typeface="Paytone One"/>
              <a:buNone/>
              <a:defRPr sz="16000">
                <a:latin typeface="Paytone One"/>
                <a:ea typeface="Paytone One"/>
                <a:cs typeface="Paytone One"/>
                <a:sym typeface="Paytone One"/>
              </a:defRPr>
            </a:lvl3pPr>
            <a:lvl4pPr lvl="3" algn="ctr" rtl="0">
              <a:spcBef>
                <a:spcPts val="0"/>
              </a:spcBef>
              <a:spcAft>
                <a:spcPts val="0"/>
              </a:spcAft>
              <a:buSzPts val="12000"/>
              <a:buFont typeface="Paytone One"/>
              <a:buNone/>
              <a:defRPr sz="16000">
                <a:latin typeface="Paytone One"/>
                <a:ea typeface="Paytone One"/>
                <a:cs typeface="Paytone One"/>
                <a:sym typeface="Paytone One"/>
              </a:defRPr>
            </a:lvl4pPr>
            <a:lvl5pPr lvl="4" algn="ctr" rtl="0">
              <a:spcBef>
                <a:spcPts val="0"/>
              </a:spcBef>
              <a:spcAft>
                <a:spcPts val="0"/>
              </a:spcAft>
              <a:buSzPts val="12000"/>
              <a:buFont typeface="Paytone One"/>
              <a:buNone/>
              <a:defRPr sz="16000">
                <a:latin typeface="Paytone One"/>
                <a:ea typeface="Paytone One"/>
                <a:cs typeface="Paytone One"/>
                <a:sym typeface="Paytone One"/>
              </a:defRPr>
            </a:lvl5pPr>
            <a:lvl6pPr lvl="5" algn="ctr" rtl="0">
              <a:spcBef>
                <a:spcPts val="0"/>
              </a:spcBef>
              <a:spcAft>
                <a:spcPts val="0"/>
              </a:spcAft>
              <a:buSzPts val="12000"/>
              <a:buFont typeface="Paytone One"/>
              <a:buNone/>
              <a:defRPr sz="16000">
                <a:latin typeface="Paytone One"/>
                <a:ea typeface="Paytone One"/>
                <a:cs typeface="Paytone One"/>
                <a:sym typeface="Paytone One"/>
              </a:defRPr>
            </a:lvl6pPr>
            <a:lvl7pPr lvl="6" algn="ctr" rtl="0">
              <a:spcBef>
                <a:spcPts val="0"/>
              </a:spcBef>
              <a:spcAft>
                <a:spcPts val="0"/>
              </a:spcAft>
              <a:buSzPts val="12000"/>
              <a:buFont typeface="Paytone One"/>
              <a:buNone/>
              <a:defRPr sz="16000">
                <a:latin typeface="Paytone One"/>
                <a:ea typeface="Paytone One"/>
                <a:cs typeface="Paytone One"/>
                <a:sym typeface="Paytone One"/>
              </a:defRPr>
            </a:lvl7pPr>
            <a:lvl8pPr lvl="7" algn="ctr" rtl="0">
              <a:spcBef>
                <a:spcPts val="0"/>
              </a:spcBef>
              <a:spcAft>
                <a:spcPts val="0"/>
              </a:spcAft>
              <a:buSzPts val="12000"/>
              <a:buFont typeface="Paytone One"/>
              <a:buNone/>
              <a:defRPr sz="16000">
                <a:latin typeface="Paytone One"/>
                <a:ea typeface="Paytone One"/>
                <a:cs typeface="Paytone One"/>
                <a:sym typeface="Paytone One"/>
              </a:defRPr>
            </a:lvl8pPr>
            <a:lvl9pPr lvl="8" algn="ctr" rtl="0">
              <a:spcBef>
                <a:spcPts val="0"/>
              </a:spcBef>
              <a:spcAft>
                <a:spcPts val="0"/>
              </a:spcAft>
              <a:buSzPts val="12000"/>
              <a:buFont typeface="Paytone One"/>
              <a:buNone/>
              <a:defRPr sz="16000">
                <a:latin typeface="Paytone One"/>
                <a:ea typeface="Paytone One"/>
                <a:cs typeface="Paytone One"/>
                <a:sym typeface="Paytone One"/>
              </a:defRPr>
            </a:lvl9pPr>
          </a:lstStyle>
          <a:p>
            <a:r>
              <a:t>xx%</a:t>
            </a:r>
          </a:p>
        </p:txBody>
      </p:sp>
      <p:sp>
        <p:nvSpPr>
          <p:cNvPr id="175" name="Google Shape;175;p14"/>
          <p:cNvSpPr txBox="1">
            <a:spLocks noGrp="1"/>
          </p:cNvSpPr>
          <p:nvPr>
            <p:ph type="subTitle" idx="1"/>
          </p:nvPr>
        </p:nvSpPr>
        <p:spPr>
          <a:xfrm flipH="1">
            <a:off x="967367" y="5621733"/>
            <a:ext cx="6170000" cy="457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2133"/>
              </a:spcBef>
              <a:spcAft>
                <a:spcPts val="2133"/>
              </a:spcAft>
              <a:buSzPts val="1400"/>
              <a:buNone/>
              <a:defRPr/>
            </a:lvl9pPr>
          </a:lstStyle>
          <a:p>
            <a:endParaRPr/>
          </a:p>
        </p:txBody>
      </p:sp>
      <p:sp>
        <p:nvSpPr>
          <p:cNvPr id="176" name="Google Shape;176;p14"/>
          <p:cNvSpPr/>
          <p:nvPr/>
        </p:nvSpPr>
        <p:spPr>
          <a:xfrm rot="-5400000" flipH="1">
            <a:off x="9448267" y="4835533"/>
            <a:ext cx="1136800" cy="3560400"/>
          </a:xfrm>
          <a:prstGeom prst="round2SameRect">
            <a:avLst>
              <a:gd name="adj1" fmla="val 50000"/>
              <a:gd name="adj2" fmla="val 50000"/>
            </a:avLst>
          </a:pr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77" name="Google Shape;177;p14"/>
          <p:cNvSpPr/>
          <p:nvPr/>
        </p:nvSpPr>
        <p:spPr>
          <a:xfrm flipH="1">
            <a:off x="8492403" y="6242351"/>
            <a:ext cx="753200" cy="746800"/>
          </a:xfrm>
          <a:prstGeom prst="ellipse">
            <a:avLst/>
          </a:prstGeom>
          <a:solidFill>
            <a:schemeClr val="dk1"/>
          </a:solidFill>
          <a:ln w="7620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78" name="Google Shape;178;p14"/>
          <p:cNvSpPr/>
          <p:nvPr/>
        </p:nvSpPr>
        <p:spPr>
          <a:xfrm>
            <a:off x="621700" y="2077901"/>
            <a:ext cx="1370000" cy="1328400"/>
          </a:xfrm>
          <a:prstGeom prst="ellipse">
            <a:avLst/>
          </a:pr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79" name="Google Shape;179;p14"/>
          <p:cNvSpPr/>
          <p:nvPr/>
        </p:nvSpPr>
        <p:spPr>
          <a:xfrm>
            <a:off x="621699" y="3696000"/>
            <a:ext cx="471600" cy="457200"/>
          </a:xfrm>
          <a:prstGeom prst="ellipse">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40072417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ubtitle &amp; 2content">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D3B5615-C49E-4B43-81A6-89F9797291EB}"/>
              </a:ext>
            </a:extLst>
          </p:cNvPr>
          <p:cNvSpPr>
            <a:spLocks noGrp="1"/>
          </p:cNvSpPr>
          <p:nvPr>
            <p:ph type="body" sz="quarter" idx="11" hasCustomPrompt="1"/>
          </p:nvPr>
        </p:nvSpPr>
        <p:spPr>
          <a:xfrm>
            <a:off x="766764" y="1304925"/>
            <a:ext cx="5129540" cy="4608513"/>
          </a:xfrm>
        </p:spPr>
        <p:txBody>
          <a:bodyPr/>
          <a:lstStyle>
            <a:lvl1pPr>
              <a:defRPr/>
            </a:lvl1pPr>
          </a:lstStyle>
          <a:p>
            <a:pPr lvl="0"/>
            <a:r>
              <a:rPr lang="en-US"/>
              <a:t>Add first level</a:t>
            </a:r>
          </a:p>
          <a:p>
            <a:pPr lvl="1"/>
            <a:r>
              <a:rPr lang="en-US"/>
              <a:t>Second level</a:t>
            </a:r>
          </a:p>
          <a:p>
            <a:pPr lvl="2"/>
            <a:r>
              <a:rPr lang="en-US"/>
              <a:t>Third level</a:t>
            </a:r>
          </a:p>
          <a:p>
            <a:pPr lvl="3"/>
            <a:r>
              <a:rPr lang="en-US"/>
              <a:t>Fourth level</a:t>
            </a:r>
          </a:p>
          <a:p>
            <a:pPr lvl="4"/>
            <a:r>
              <a:rPr lang="en-US"/>
              <a:t>Fifth level</a:t>
            </a:r>
            <a:endParaRPr lang="en-GB"/>
          </a:p>
        </p:txBody>
      </p:sp>
      <p:sp>
        <p:nvSpPr>
          <p:cNvPr id="11" name="Text Placeholder 4">
            <a:extLst>
              <a:ext uri="{FF2B5EF4-FFF2-40B4-BE49-F238E27FC236}">
                <a16:creationId xmlns:a16="http://schemas.microsoft.com/office/drawing/2014/main" id="{C29DB67C-29D5-4D28-BA91-D1A59959DF23}"/>
              </a:ext>
            </a:extLst>
          </p:cNvPr>
          <p:cNvSpPr>
            <a:spLocks noGrp="1"/>
          </p:cNvSpPr>
          <p:nvPr>
            <p:ph type="body" sz="quarter" idx="12" hasCustomPrompt="1"/>
          </p:nvPr>
        </p:nvSpPr>
        <p:spPr>
          <a:xfrm>
            <a:off x="6295696" y="1304925"/>
            <a:ext cx="5129540" cy="4608513"/>
          </a:xfrm>
        </p:spPr>
        <p:txBody>
          <a:bodyPr/>
          <a:lstStyle>
            <a:lvl1pPr>
              <a:defRPr/>
            </a:lvl1pPr>
          </a:lstStyle>
          <a:p>
            <a:pPr lvl="0"/>
            <a:r>
              <a:rPr lang="en-US"/>
              <a:t>Add first level</a:t>
            </a:r>
          </a:p>
          <a:p>
            <a:pPr lvl="1"/>
            <a:r>
              <a:rPr lang="en-US"/>
              <a:t>Second level</a:t>
            </a:r>
          </a:p>
          <a:p>
            <a:pPr lvl="2"/>
            <a:r>
              <a:rPr lang="en-US"/>
              <a:t>Third level</a:t>
            </a:r>
          </a:p>
          <a:p>
            <a:pPr lvl="3"/>
            <a:r>
              <a:rPr lang="en-US"/>
              <a:t>Fourth level</a:t>
            </a:r>
          </a:p>
          <a:p>
            <a:pPr lvl="4"/>
            <a:r>
              <a:rPr lang="en-US"/>
              <a:t>Fifth level</a:t>
            </a:r>
            <a:endParaRPr lang="en-GB"/>
          </a:p>
        </p:txBody>
      </p:sp>
      <p:sp>
        <p:nvSpPr>
          <p:cNvPr id="6" name="Text Placeholder 3">
            <a:extLst>
              <a:ext uri="{FF2B5EF4-FFF2-40B4-BE49-F238E27FC236}">
                <a16:creationId xmlns:a16="http://schemas.microsoft.com/office/drawing/2014/main" id="{C3EB93A9-9146-44CE-B7E9-9AE5A3C6F99C}"/>
              </a:ext>
            </a:extLst>
          </p:cNvPr>
          <p:cNvSpPr>
            <a:spLocks noGrp="1"/>
          </p:cNvSpPr>
          <p:nvPr>
            <p:ph type="body" sz="quarter" idx="10" hasCustomPrompt="1"/>
          </p:nvPr>
        </p:nvSpPr>
        <p:spPr>
          <a:xfrm>
            <a:off x="1557195" y="869601"/>
            <a:ext cx="9026667" cy="256955"/>
          </a:xfrm>
        </p:spPr>
        <p:txBody>
          <a:bodyPr/>
          <a:lstStyle>
            <a:lvl1pPr marL="0" indent="0">
              <a:buNone/>
              <a:defRPr sz="1200" cap="all" baseline="0"/>
            </a:lvl1pPr>
            <a:lvl2pPr marL="179388" indent="0">
              <a:buNone/>
              <a:defRPr/>
            </a:lvl2pPr>
            <a:lvl3pPr marL="357187" indent="0">
              <a:buNone/>
              <a:defRPr/>
            </a:lvl3pPr>
            <a:lvl4pPr marL="536575" indent="0">
              <a:buNone/>
              <a:defRPr/>
            </a:lvl4pPr>
            <a:lvl5pPr marL="714375" indent="0">
              <a:buNone/>
              <a:defRPr/>
            </a:lvl5pPr>
          </a:lstStyle>
          <a:p>
            <a:pPr lvl="0"/>
            <a:r>
              <a:rPr lang="en-US"/>
              <a:t>Add slide subtitle</a:t>
            </a:r>
            <a:endParaRPr lang="en-GB"/>
          </a:p>
        </p:txBody>
      </p:sp>
      <p:sp>
        <p:nvSpPr>
          <p:cNvPr id="2" name="Title 1">
            <a:extLst>
              <a:ext uri="{FF2B5EF4-FFF2-40B4-BE49-F238E27FC236}">
                <a16:creationId xmlns:a16="http://schemas.microsoft.com/office/drawing/2014/main" id="{0A110D41-F856-4D1F-866D-EF271201C42B}"/>
              </a:ext>
            </a:extLst>
          </p:cNvPr>
          <p:cNvSpPr>
            <a:spLocks noGrp="1"/>
          </p:cNvSpPr>
          <p:nvPr>
            <p:ph type="title" hasCustomPrompt="1"/>
          </p:nvPr>
        </p:nvSpPr>
        <p:spPr/>
        <p:txBody>
          <a:bodyPr/>
          <a:lstStyle>
            <a:lvl1pPr>
              <a:defRPr/>
            </a:lvl1pPr>
          </a:lstStyle>
          <a:p>
            <a:r>
              <a:rPr lang="en-US"/>
              <a:t>ADD TITLE</a:t>
            </a:r>
            <a:endParaRPr lang="en-GB"/>
          </a:p>
        </p:txBody>
      </p:sp>
    </p:spTree>
    <p:extLst>
      <p:ext uri="{BB962C8B-B14F-4D97-AF65-F5344CB8AC3E}">
        <p14:creationId xmlns:p14="http://schemas.microsoft.com/office/powerpoint/2010/main" val="217197645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26"/>
        <p:cNvGrpSpPr/>
        <p:nvPr/>
      </p:nvGrpSpPr>
      <p:grpSpPr>
        <a:xfrm>
          <a:off x="0" y="0"/>
          <a:ext cx="0" cy="0"/>
          <a:chOff x="0" y="0"/>
          <a:chExt cx="0" cy="0"/>
        </a:xfrm>
      </p:grpSpPr>
      <p:sp>
        <p:nvSpPr>
          <p:cNvPr id="27" name="Google Shape;27;p3"/>
          <p:cNvSpPr/>
          <p:nvPr/>
        </p:nvSpPr>
        <p:spPr>
          <a:xfrm rot="-5400000" flipH="1">
            <a:off x="7216467" y="1218200"/>
            <a:ext cx="1576400" cy="8393600"/>
          </a:xfrm>
          <a:prstGeom prst="round2SameRect">
            <a:avLst>
              <a:gd name="adj1" fmla="val 50000"/>
              <a:gd name="adj2" fmla="val 0"/>
            </a:avLst>
          </a:pr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8" name="Google Shape;28;p3"/>
          <p:cNvSpPr/>
          <p:nvPr/>
        </p:nvSpPr>
        <p:spPr>
          <a:xfrm rot="-5400000" flipH="1">
            <a:off x="8434467" y="-2428067"/>
            <a:ext cx="1175600" cy="6418400"/>
          </a:xfrm>
          <a:prstGeom prst="round2SameRect">
            <a:avLst>
              <a:gd name="adj1" fmla="val 50000"/>
              <a:gd name="adj2" fmla="val 0"/>
            </a:avLst>
          </a:prstGeom>
          <a:no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9" name="Google Shape;29;p3"/>
          <p:cNvSpPr/>
          <p:nvPr/>
        </p:nvSpPr>
        <p:spPr>
          <a:xfrm rot="5400000">
            <a:off x="275867" y="-252600"/>
            <a:ext cx="1898800" cy="2616400"/>
          </a:xfrm>
          <a:prstGeom prst="round2SameRect">
            <a:avLst>
              <a:gd name="adj1" fmla="val 50000"/>
              <a:gd name="adj2" fmla="val 0"/>
            </a:avLst>
          </a:prstGeom>
          <a:noFill/>
          <a:ln w="19050"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0" name="Google Shape;30;p3"/>
          <p:cNvSpPr/>
          <p:nvPr/>
        </p:nvSpPr>
        <p:spPr>
          <a:xfrm flipH="1">
            <a:off x="3939067" y="766944"/>
            <a:ext cx="468400" cy="454400"/>
          </a:xfrm>
          <a:prstGeom prst="ellipse">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1" name="Google Shape;31;p3"/>
          <p:cNvSpPr txBox="1">
            <a:spLocks noGrp="1"/>
          </p:cNvSpPr>
          <p:nvPr>
            <p:ph type="title"/>
          </p:nvPr>
        </p:nvSpPr>
        <p:spPr>
          <a:xfrm>
            <a:off x="5118200" y="4757733"/>
            <a:ext cx="6082400" cy="864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000"/>
            </a:lvl1pPr>
            <a:lvl2pPr lvl="1" rtl="0">
              <a:spcBef>
                <a:spcPts val="0"/>
              </a:spcBef>
              <a:spcAft>
                <a:spcPts val="0"/>
              </a:spcAft>
              <a:buSzPts val="4800"/>
              <a:buNone/>
              <a:defRPr sz="6400"/>
            </a:lvl2pPr>
            <a:lvl3pPr lvl="2" rtl="0">
              <a:spcBef>
                <a:spcPts val="0"/>
              </a:spcBef>
              <a:spcAft>
                <a:spcPts val="0"/>
              </a:spcAft>
              <a:buSzPts val="4800"/>
              <a:buNone/>
              <a:defRPr sz="6400"/>
            </a:lvl3pPr>
            <a:lvl4pPr lvl="3" rtl="0">
              <a:spcBef>
                <a:spcPts val="0"/>
              </a:spcBef>
              <a:spcAft>
                <a:spcPts val="0"/>
              </a:spcAft>
              <a:buSzPts val="4800"/>
              <a:buNone/>
              <a:defRPr sz="6400"/>
            </a:lvl4pPr>
            <a:lvl5pPr lvl="4" rtl="0">
              <a:spcBef>
                <a:spcPts val="0"/>
              </a:spcBef>
              <a:spcAft>
                <a:spcPts val="0"/>
              </a:spcAft>
              <a:buSzPts val="4800"/>
              <a:buNone/>
              <a:defRPr sz="6400"/>
            </a:lvl5pPr>
            <a:lvl6pPr lvl="5" rtl="0">
              <a:spcBef>
                <a:spcPts val="0"/>
              </a:spcBef>
              <a:spcAft>
                <a:spcPts val="0"/>
              </a:spcAft>
              <a:buSzPts val="4800"/>
              <a:buNone/>
              <a:defRPr sz="6400"/>
            </a:lvl6pPr>
            <a:lvl7pPr lvl="6" rtl="0">
              <a:spcBef>
                <a:spcPts val="0"/>
              </a:spcBef>
              <a:spcAft>
                <a:spcPts val="0"/>
              </a:spcAft>
              <a:buSzPts val="4800"/>
              <a:buNone/>
              <a:defRPr sz="6400"/>
            </a:lvl7pPr>
            <a:lvl8pPr lvl="7" rtl="0">
              <a:spcBef>
                <a:spcPts val="0"/>
              </a:spcBef>
              <a:spcAft>
                <a:spcPts val="0"/>
              </a:spcAft>
              <a:buSzPts val="4800"/>
              <a:buNone/>
              <a:defRPr sz="6400"/>
            </a:lvl8pPr>
            <a:lvl9pPr lvl="8" rtl="0">
              <a:spcBef>
                <a:spcPts val="0"/>
              </a:spcBef>
              <a:spcAft>
                <a:spcPts val="0"/>
              </a:spcAft>
              <a:buSzPts val="4800"/>
              <a:buNone/>
              <a:defRPr sz="6400"/>
            </a:lvl9pPr>
          </a:lstStyle>
          <a:p>
            <a:endParaRPr/>
          </a:p>
        </p:txBody>
      </p:sp>
      <p:sp>
        <p:nvSpPr>
          <p:cNvPr id="32" name="Google Shape;32;p3"/>
          <p:cNvSpPr/>
          <p:nvPr/>
        </p:nvSpPr>
        <p:spPr>
          <a:xfrm rot="-5400000" flipH="1">
            <a:off x="8865900" y="-2428067"/>
            <a:ext cx="880400" cy="6418400"/>
          </a:xfrm>
          <a:prstGeom prst="round2SameRect">
            <a:avLst>
              <a:gd name="adj1" fmla="val 50000"/>
              <a:gd name="adj2" fmla="val 0"/>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3" name="Google Shape;33;p3"/>
          <p:cNvSpPr txBox="1">
            <a:spLocks noGrp="1"/>
          </p:cNvSpPr>
          <p:nvPr>
            <p:ph type="title" idx="2" hasCustomPrompt="1"/>
          </p:nvPr>
        </p:nvSpPr>
        <p:spPr>
          <a:xfrm>
            <a:off x="6829000" y="1790533"/>
            <a:ext cx="2660800" cy="1708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0"/>
              <a:buNone/>
              <a:defRPr sz="10666">
                <a:solidFill>
                  <a:schemeClr val="dk2"/>
                </a:solidFill>
              </a:defRPr>
            </a:lvl1pPr>
            <a:lvl2pPr lvl="1" algn="ctr" rtl="0">
              <a:spcBef>
                <a:spcPts val="0"/>
              </a:spcBef>
              <a:spcAft>
                <a:spcPts val="0"/>
              </a:spcAft>
              <a:buSzPts val="12000"/>
              <a:buFont typeface="Paytone One"/>
              <a:buNone/>
              <a:defRPr sz="16000">
                <a:latin typeface="Paytone One"/>
                <a:ea typeface="Paytone One"/>
                <a:cs typeface="Paytone One"/>
                <a:sym typeface="Paytone One"/>
              </a:defRPr>
            </a:lvl2pPr>
            <a:lvl3pPr lvl="2" algn="ctr" rtl="0">
              <a:spcBef>
                <a:spcPts val="0"/>
              </a:spcBef>
              <a:spcAft>
                <a:spcPts val="0"/>
              </a:spcAft>
              <a:buSzPts val="12000"/>
              <a:buFont typeface="Paytone One"/>
              <a:buNone/>
              <a:defRPr sz="16000">
                <a:latin typeface="Paytone One"/>
                <a:ea typeface="Paytone One"/>
                <a:cs typeface="Paytone One"/>
                <a:sym typeface="Paytone One"/>
              </a:defRPr>
            </a:lvl3pPr>
            <a:lvl4pPr lvl="3" algn="ctr" rtl="0">
              <a:spcBef>
                <a:spcPts val="0"/>
              </a:spcBef>
              <a:spcAft>
                <a:spcPts val="0"/>
              </a:spcAft>
              <a:buSzPts val="12000"/>
              <a:buFont typeface="Paytone One"/>
              <a:buNone/>
              <a:defRPr sz="16000">
                <a:latin typeface="Paytone One"/>
                <a:ea typeface="Paytone One"/>
                <a:cs typeface="Paytone One"/>
                <a:sym typeface="Paytone One"/>
              </a:defRPr>
            </a:lvl4pPr>
            <a:lvl5pPr lvl="4" algn="ctr" rtl="0">
              <a:spcBef>
                <a:spcPts val="0"/>
              </a:spcBef>
              <a:spcAft>
                <a:spcPts val="0"/>
              </a:spcAft>
              <a:buSzPts val="12000"/>
              <a:buFont typeface="Paytone One"/>
              <a:buNone/>
              <a:defRPr sz="16000">
                <a:latin typeface="Paytone One"/>
                <a:ea typeface="Paytone One"/>
                <a:cs typeface="Paytone One"/>
                <a:sym typeface="Paytone One"/>
              </a:defRPr>
            </a:lvl5pPr>
            <a:lvl6pPr lvl="5" algn="ctr" rtl="0">
              <a:spcBef>
                <a:spcPts val="0"/>
              </a:spcBef>
              <a:spcAft>
                <a:spcPts val="0"/>
              </a:spcAft>
              <a:buSzPts val="12000"/>
              <a:buFont typeface="Paytone One"/>
              <a:buNone/>
              <a:defRPr sz="16000">
                <a:latin typeface="Paytone One"/>
                <a:ea typeface="Paytone One"/>
                <a:cs typeface="Paytone One"/>
                <a:sym typeface="Paytone One"/>
              </a:defRPr>
            </a:lvl6pPr>
            <a:lvl7pPr lvl="6" algn="ctr" rtl="0">
              <a:spcBef>
                <a:spcPts val="0"/>
              </a:spcBef>
              <a:spcAft>
                <a:spcPts val="0"/>
              </a:spcAft>
              <a:buSzPts val="12000"/>
              <a:buFont typeface="Paytone One"/>
              <a:buNone/>
              <a:defRPr sz="16000">
                <a:latin typeface="Paytone One"/>
                <a:ea typeface="Paytone One"/>
                <a:cs typeface="Paytone One"/>
                <a:sym typeface="Paytone One"/>
              </a:defRPr>
            </a:lvl7pPr>
            <a:lvl8pPr lvl="7" algn="ctr" rtl="0">
              <a:spcBef>
                <a:spcPts val="0"/>
              </a:spcBef>
              <a:spcAft>
                <a:spcPts val="0"/>
              </a:spcAft>
              <a:buSzPts val="12000"/>
              <a:buFont typeface="Paytone One"/>
              <a:buNone/>
              <a:defRPr sz="16000">
                <a:latin typeface="Paytone One"/>
                <a:ea typeface="Paytone One"/>
                <a:cs typeface="Paytone One"/>
                <a:sym typeface="Paytone One"/>
              </a:defRPr>
            </a:lvl8pPr>
            <a:lvl9pPr lvl="8" algn="ctr" rtl="0">
              <a:spcBef>
                <a:spcPts val="0"/>
              </a:spcBef>
              <a:spcAft>
                <a:spcPts val="0"/>
              </a:spcAft>
              <a:buSzPts val="12000"/>
              <a:buFont typeface="Paytone One"/>
              <a:buNone/>
              <a:defRPr sz="16000">
                <a:latin typeface="Paytone One"/>
                <a:ea typeface="Paytone One"/>
                <a:cs typeface="Paytone One"/>
                <a:sym typeface="Paytone One"/>
              </a:defRPr>
            </a:lvl9pPr>
          </a:lstStyle>
          <a:p>
            <a:r>
              <a:t>xx%</a:t>
            </a:r>
          </a:p>
        </p:txBody>
      </p:sp>
      <p:sp>
        <p:nvSpPr>
          <p:cNvPr id="34" name="Google Shape;34;p3"/>
          <p:cNvSpPr txBox="1">
            <a:spLocks noGrp="1"/>
          </p:cNvSpPr>
          <p:nvPr>
            <p:ph type="subTitle" idx="1"/>
          </p:nvPr>
        </p:nvSpPr>
        <p:spPr>
          <a:xfrm>
            <a:off x="5074400" y="5621733"/>
            <a:ext cx="6170000" cy="457200"/>
          </a:xfrm>
          <a:prstGeom prst="rect">
            <a:avLst/>
          </a:prstGeom>
        </p:spPr>
        <p:txBody>
          <a:bodyPr spcFirstLastPara="1" wrap="square" lIns="91425" tIns="91425" rIns="91425" bIns="91425" anchor="ctr" anchorCtr="0">
            <a:noAutofit/>
          </a:bodyPr>
          <a:lstStyle>
            <a:lvl1pPr lvl="0" algn="ctr">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2133"/>
              </a:spcBef>
              <a:spcAft>
                <a:spcPts val="2133"/>
              </a:spcAft>
              <a:buSzPts val="1400"/>
              <a:buNone/>
              <a:defRPr/>
            </a:lvl9pPr>
          </a:lstStyle>
          <a:p>
            <a:endParaRPr/>
          </a:p>
        </p:txBody>
      </p:sp>
      <p:sp>
        <p:nvSpPr>
          <p:cNvPr id="35" name="Google Shape;35;p3"/>
          <p:cNvSpPr/>
          <p:nvPr/>
        </p:nvSpPr>
        <p:spPr>
          <a:xfrm rot="5400000">
            <a:off x="1626700" y="4835533"/>
            <a:ext cx="1136800" cy="3560400"/>
          </a:xfrm>
          <a:prstGeom prst="round2SameRect">
            <a:avLst>
              <a:gd name="adj1" fmla="val 50000"/>
              <a:gd name="adj2" fmla="val 50000"/>
            </a:avLst>
          </a:pr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6" name="Google Shape;36;p3"/>
          <p:cNvSpPr/>
          <p:nvPr/>
        </p:nvSpPr>
        <p:spPr>
          <a:xfrm>
            <a:off x="2966164" y="6242351"/>
            <a:ext cx="753200" cy="746800"/>
          </a:xfrm>
          <a:prstGeom prst="ellipse">
            <a:avLst/>
          </a:prstGeom>
          <a:solidFill>
            <a:schemeClr val="dk1"/>
          </a:solidFill>
          <a:ln w="7620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7" name="Google Shape;37;p3"/>
          <p:cNvSpPr/>
          <p:nvPr/>
        </p:nvSpPr>
        <p:spPr>
          <a:xfrm>
            <a:off x="11665300" y="2913600"/>
            <a:ext cx="1061200" cy="1030800"/>
          </a:xfrm>
          <a:prstGeom prst="ellipse">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8" name="Google Shape;38;p3"/>
          <p:cNvSpPr/>
          <p:nvPr/>
        </p:nvSpPr>
        <p:spPr>
          <a:xfrm flipH="1">
            <a:off x="11200600" y="4117272"/>
            <a:ext cx="224400" cy="217600"/>
          </a:xfrm>
          <a:prstGeom prst="ellipse">
            <a:avLst/>
          </a:pr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9" name="Google Shape;39;p3"/>
          <p:cNvSpPr/>
          <p:nvPr/>
        </p:nvSpPr>
        <p:spPr>
          <a:xfrm rot="5400000">
            <a:off x="309532" y="-15667"/>
            <a:ext cx="1462400" cy="2175600"/>
          </a:xfrm>
          <a:prstGeom prst="round2SameRect">
            <a:avLst>
              <a:gd name="adj1" fmla="val 50000"/>
              <a:gd name="adj2" fmla="val 0"/>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695795337"/>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180"/>
        <p:cNvGrpSpPr/>
        <p:nvPr/>
      </p:nvGrpSpPr>
      <p:grpSpPr>
        <a:xfrm>
          <a:off x="0" y="0"/>
          <a:ext cx="0" cy="0"/>
          <a:chOff x="0" y="0"/>
          <a:chExt cx="0" cy="0"/>
        </a:xfrm>
      </p:grpSpPr>
      <p:sp>
        <p:nvSpPr>
          <p:cNvPr id="181" name="Google Shape;181;p15"/>
          <p:cNvSpPr/>
          <p:nvPr/>
        </p:nvSpPr>
        <p:spPr>
          <a:xfrm rot="-5400000" flipH="1">
            <a:off x="4235400" y="-1875400"/>
            <a:ext cx="3721200" cy="10608800"/>
          </a:xfrm>
          <a:prstGeom prst="roundRect">
            <a:avLst>
              <a:gd name="adj" fmla="val 50000"/>
            </a:avLst>
          </a:pr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82" name="Google Shape;182;p15"/>
          <p:cNvSpPr txBox="1">
            <a:spLocks noGrp="1"/>
          </p:cNvSpPr>
          <p:nvPr>
            <p:ph type="subTitle" idx="1"/>
          </p:nvPr>
        </p:nvSpPr>
        <p:spPr>
          <a:xfrm>
            <a:off x="1695400" y="2288500"/>
            <a:ext cx="8801200" cy="17652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sz="3333"/>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2133"/>
              </a:spcBef>
              <a:spcAft>
                <a:spcPts val="2133"/>
              </a:spcAft>
              <a:buSzPts val="1400"/>
              <a:buNone/>
              <a:defRPr/>
            </a:lvl9pPr>
          </a:lstStyle>
          <a:p>
            <a:endParaRPr/>
          </a:p>
        </p:txBody>
      </p:sp>
      <p:sp>
        <p:nvSpPr>
          <p:cNvPr id="183" name="Google Shape;183;p15"/>
          <p:cNvSpPr txBox="1">
            <a:spLocks noGrp="1"/>
          </p:cNvSpPr>
          <p:nvPr>
            <p:ph type="title"/>
          </p:nvPr>
        </p:nvSpPr>
        <p:spPr>
          <a:xfrm>
            <a:off x="6096000" y="4303700"/>
            <a:ext cx="4400800" cy="7488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400"/>
              <a:buNone/>
              <a:defRPr sz="2667"/>
            </a:lvl1pPr>
            <a:lvl2pPr lvl="1" rtl="0">
              <a:spcBef>
                <a:spcPts val="0"/>
              </a:spcBef>
              <a:spcAft>
                <a:spcPts val="0"/>
              </a:spcAft>
              <a:buSzPts val="1400"/>
              <a:buNone/>
              <a:defRPr sz="1867"/>
            </a:lvl2pPr>
            <a:lvl3pPr lvl="2" rtl="0">
              <a:spcBef>
                <a:spcPts val="0"/>
              </a:spcBef>
              <a:spcAft>
                <a:spcPts val="0"/>
              </a:spcAft>
              <a:buSzPts val="1400"/>
              <a:buNone/>
              <a:defRPr sz="1867"/>
            </a:lvl3pPr>
            <a:lvl4pPr lvl="3" rtl="0">
              <a:spcBef>
                <a:spcPts val="0"/>
              </a:spcBef>
              <a:spcAft>
                <a:spcPts val="0"/>
              </a:spcAft>
              <a:buSzPts val="1400"/>
              <a:buNone/>
              <a:defRPr sz="1867"/>
            </a:lvl4pPr>
            <a:lvl5pPr lvl="4" rtl="0">
              <a:spcBef>
                <a:spcPts val="0"/>
              </a:spcBef>
              <a:spcAft>
                <a:spcPts val="0"/>
              </a:spcAft>
              <a:buSzPts val="1400"/>
              <a:buNone/>
              <a:defRPr sz="1867"/>
            </a:lvl5pPr>
            <a:lvl6pPr lvl="5" rtl="0">
              <a:spcBef>
                <a:spcPts val="0"/>
              </a:spcBef>
              <a:spcAft>
                <a:spcPts val="0"/>
              </a:spcAft>
              <a:buSzPts val="1400"/>
              <a:buNone/>
              <a:defRPr sz="1867"/>
            </a:lvl6pPr>
            <a:lvl7pPr lvl="6" rtl="0">
              <a:spcBef>
                <a:spcPts val="0"/>
              </a:spcBef>
              <a:spcAft>
                <a:spcPts val="0"/>
              </a:spcAft>
              <a:buSzPts val="1400"/>
              <a:buNone/>
              <a:defRPr sz="1867"/>
            </a:lvl7pPr>
            <a:lvl8pPr lvl="7" rtl="0">
              <a:spcBef>
                <a:spcPts val="0"/>
              </a:spcBef>
              <a:spcAft>
                <a:spcPts val="0"/>
              </a:spcAft>
              <a:buSzPts val="1400"/>
              <a:buNone/>
              <a:defRPr sz="1867"/>
            </a:lvl8pPr>
            <a:lvl9pPr lvl="8" rtl="0">
              <a:spcBef>
                <a:spcPts val="0"/>
              </a:spcBef>
              <a:spcAft>
                <a:spcPts val="0"/>
              </a:spcAft>
              <a:buSzPts val="1400"/>
              <a:buNone/>
              <a:defRPr sz="1867"/>
            </a:lvl9pPr>
          </a:lstStyle>
          <a:p>
            <a:endParaRPr/>
          </a:p>
        </p:txBody>
      </p:sp>
      <p:sp>
        <p:nvSpPr>
          <p:cNvPr id="184" name="Google Shape;184;p15"/>
          <p:cNvSpPr/>
          <p:nvPr/>
        </p:nvSpPr>
        <p:spPr>
          <a:xfrm rot="10800000" flipH="1">
            <a:off x="708800" y="-100"/>
            <a:ext cx="812800" cy="1790800"/>
          </a:xfrm>
          <a:prstGeom prst="round2SameRect">
            <a:avLst>
              <a:gd name="adj1" fmla="val 50000"/>
              <a:gd name="adj2" fmla="val 0"/>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85" name="Google Shape;185;p15"/>
          <p:cNvSpPr/>
          <p:nvPr/>
        </p:nvSpPr>
        <p:spPr>
          <a:xfrm rot="5400000">
            <a:off x="1123100" y="-1146533"/>
            <a:ext cx="1170800" cy="3656800"/>
          </a:xfrm>
          <a:prstGeom prst="round2SameRect">
            <a:avLst>
              <a:gd name="adj1" fmla="val 49676"/>
              <a:gd name="adj2" fmla="val 0"/>
            </a:avLst>
          </a:prstGeom>
          <a:noFill/>
          <a:ln w="19050"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86" name="Google Shape;186;p15"/>
          <p:cNvSpPr/>
          <p:nvPr/>
        </p:nvSpPr>
        <p:spPr>
          <a:xfrm rot="5400000">
            <a:off x="1172120" y="-990500"/>
            <a:ext cx="880000" cy="3330800"/>
          </a:xfrm>
          <a:prstGeom prst="round2SameRect">
            <a:avLst>
              <a:gd name="adj1" fmla="val 50000"/>
              <a:gd name="adj2" fmla="val 0"/>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87" name="Google Shape;187;p15"/>
          <p:cNvSpPr/>
          <p:nvPr/>
        </p:nvSpPr>
        <p:spPr>
          <a:xfrm>
            <a:off x="2420900" y="330900"/>
            <a:ext cx="709600" cy="688000"/>
          </a:xfrm>
          <a:prstGeom prst="ellipse">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88" name="Google Shape;188;p15"/>
          <p:cNvSpPr/>
          <p:nvPr/>
        </p:nvSpPr>
        <p:spPr>
          <a:xfrm>
            <a:off x="2566500" y="479067"/>
            <a:ext cx="418400" cy="405600"/>
          </a:xfrm>
          <a:prstGeom prst="ellipse">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89" name="Google Shape;189;p15"/>
          <p:cNvSpPr/>
          <p:nvPr/>
        </p:nvSpPr>
        <p:spPr>
          <a:xfrm flipH="1">
            <a:off x="10658400" y="5067200"/>
            <a:ext cx="812800" cy="1790800"/>
          </a:xfrm>
          <a:prstGeom prst="round2SameRect">
            <a:avLst>
              <a:gd name="adj1" fmla="val 50000"/>
              <a:gd name="adj2" fmla="val 0"/>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90" name="Google Shape;190;p15"/>
          <p:cNvSpPr/>
          <p:nvPr/>
        </p:nvSpPr>
        <p:spPr>
          <a:xfrm rot="-5400000">
            <a:off x="9886100" y="4246033"/>
            <a:ext cx="1170800" cy="3656800"/>
          </a:xfrm>
          <a:prstGeom prst="round2SameRect">
            <a:avLst>
              <a:gd name="adj1" fmla="val 49676"/>
              <a:gd name="adj2" fmla="val 0"/>
            </a:avLst>
          </a:prstGeom>
          <a:noFill/>
          <a:ln w="19050"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91" name="Google Shape;191;p15"/>
          <p:cNvSpPr/>
          <p:nvPr/>
        </p:nvSpPr>
        <p:spPr>
          <a:xfrm rot="-5400000">
            <a:off x="10127880" y="4416000"/>
            <a:ext cx="880000" cy="3330800"/>
          </a:xfrm>
          <a:prstGeom prst="round2SameRect">
            <a:avLst>
              <a:gd name="adj1" fmla="val 50000"/>
              <a:gd name="adj2" fmla="val 0"/>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92" name="Google Shape;192;p15"/>
          <p:cNvSpPr/>
          <p:nvPr/>
        </p:nvSpPr>
        <p:spPr>
          <a:xfrm rot="10800000">
            <a:off x="9049500" y="5737400"/>
            <a:ext cx="709600" cy="688000"/>
          </a:xfrm>
          <a:prstGeom prst="ellipse">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93" name="Google Shape;193;p15"/>
          <p:cNvSpPr/>
          <p:nvPr/>
        </p:nvSpPr>
        <p:spPr>
          <a:xfrm rot="10800000">
            <a:off x="9195100" y="5871633"/>
            <a:ext cx="418400" cy="405600"/>
          </a:xfrm>
          <a:prstGeom prst="ellipse">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94" name="Google Shape;194;p15"/>
          <p:cNvSpPr/>
          <p:nvPr/>
        </p:nvSpPr>
        <p:spPr>
          <a:xfrm>
            <a:off x="848600" y="4229100"/>
            <a:ext cx="1572400" cy="1610000"/>
          </a:xfrm>
          <a:prstGeom prst="ellipse">
            <a:avLst/>
          </a:prstGeom>
          <a:noFill/>
          <a:ln w="7620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95" name="Google Shape;195;p15"/>
          <p:cNvSpPr/>
          <p:nvPr/>
        </p:nvSpPr>
        <p:spPr>
          <a:xfrm>
            <a:off x="10041700" y="1458167"/>
            <a:ext cx="859600" cy="880000"/>
          </a:xfrm>
          <a:prstGeom prst="ellipse">
            <a:avLst/>
          </a:prstGeom>
          <a:noFill/>
          <a:ln w="3810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96" name="Google Shape;196;p15"/>
          <p:cNvSpPr/>
          <p:nvPr/>
        </p:nvSpPr>
        <p:spPr>
          <a:xfrm>
            <a:off x="10890600" y="776997"/>
            <a:ext cx="709600" cy="688400"/>
          </a:xfrm>
          <a:prstGeom prst="ellipse">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97" name="Google Shape;197;p15"/>
          <p:cNvSpPr/>
          <p:nvPr/>
        </p:nvSpPr>
        <p:spPr>
          <a:xfrm>
            <a:off x="2566500" y="6134135"/>
            <a:ext cx="1370000" cy="1328400"/>
          </a:xfrm>
          <a:prstGeom prst="ellipse">
            <a:avLst/>
          </a:pr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98" name="Google Shape;198;p15"/>
          <p:cNvSpPr/>
          <p:nvPr/>
        </p:nvSpPr>
        <p:spPr>
          <a:xfrm>
            <a:off x="708799" y="5839100"/>
            <a:ext cx="471600" cy="457200"/>
          </a:xfrm>
          <a:prstGeom prst="ellipse">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99" name="Google Shape;199;p15"/>
          <p:cNvSpPr/>
          <p:nvPr/>
        </p:nvSpPr>
        <p:spPr>
          <a:xfrm>
            <a:off x="9288400" y="-634965"/>
            <a:ext cx="1370000" cy="1328400"/>
          </a:xfrm>
          <a:prstGeom prst="ellipse">
            <a:avLst/>
          </a:pr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00" name="Google Shape;200;p15"/>
          <p:cNvSpPr/>
          <p:nvPr/>
        </p:nvSpPr>
        <p:spPr>
          <a:xfrm>
            <a:off x="1066527" y="4475500"/>
            <a:ext cx="1091200" cy="1117200"/>
          </a:xfrm>
          <a:prstGeom prst="ellipse">
            <a:avLst/>
          </a:prstGeom>
          <a:solidFill>
            <a:schemeClr val="lt1"/>
          </a:solidFill>
          <a:ln w="7620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01" name="Google Shape;201;p15"/>
          <p:cNvSpPr/>
          <p:nvPr/>
        </p:nvSpPr>
        <p:spPr>
          <a:xfrm>
            <a:off x="10205896" y="1626367"/>
            <a:ext cx="531200" cy="543600"/>
          </a:xfrm>
          <a:prstGeom prst="ellipse">
            <a:avLst/>
          </a:prstGeom>
          <a:solidFill>
            <a:schemeClr val="lt1"/>
          </a:solidFill>
          <a:ln w="7620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2195850823"/>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267A3B-DDE3-E743-A9AC-69AFB05EEB10}"/>
              </a:ext>
            </a:extLst>
          </p:cNvPr>
          <p:cNvSpPr>
            <a:spLocks noGrp="1"/>
          </p:cNvSpPr>
          <p:nvPr>
            <p:ph type="ctrTitle" hasCustomPrompt="1"/>
          </p:nvPr>
        </p:nvSpPr>
        <p:spPr>
          <a:xfrm>
            <a:off x="2537791" y="2235200"/>
            <a:ext cx="7500731" cy="2688742"/>
          </a:xfrm>
        </p:spPr>
        <p:txBody>
          <a:bodyPr anchor="b">
            <a:normAutofit/>
          </a:bodyPr>
          <a:lstStyle>
            <a:lvl1pPr algn="l">
              <a:lnSpc>
                <a:spcPct val="80000"/>
              </a:lnSpc>
              <a:defRPr sz="7200"/>
            </a:lvl1pPr>
          </a:lstStyle>
          <a:p>
            <a:r>
              <a:rPr lang="en-GB"/>
              <a:t>PRESENTATION TITLE</a:t>
            </a:r>
            <a:endParaRPr lang="x-none"/>
          </a:p>
        </p:txBody>
      </p:sp>
      <p:sp>
        <p:nvSpPr>
          <p:cNvPr id="3" name="Subtitle 2">
            <a:extLst>
              <a:ext uri="{FF2B5EF4-FFF2-40B4-BE49-F238E27FC236}">
                <a16:creationId xmlns:a16="http://schemas.microsoft.com/office/drawing/2014/main" id="{0246D1E3-5C1F-C34C-9169-95E1AD5F9404}"/>
              </a:ext>
            </a:extLst>
          </p:cNvPr>
          <p:cNvSpPr>
            <a:spLocks noGrp="1"/>
          </p:cNvSpPr>
          <p:nvPr>
            <p:ph type="subTitle" idx="1" hasCustomPrompt="1"/>
          </p:nvPr>
        </p:nvSpPr>
        <p:spPr>
          <a:xfrm>
            <a:off x="2537791" y="4923942"/>
            <a:ext cx="1500809" cy="641971"/>
          </a:xfrm>
        </p:spPr>
        <p:txBody>
          <a:bodyPr>
            <a:noAutofit/>
          </a:bodyPr>
          <a:lstStyle>
            <a:lvl1pPr marL="0" indent="0" algn="l">
              <a:buNone/>
              <a:defRPr sz="2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Subtitle 12/12/20</a:t>
            </a:r>
            <a:endParaRPr lang="x-none"/>
          </a:p>
        </p:txBody>
      </p:sp>
      <p:sp>
        <p:nvSpPr>
          <p:cNvPr id="4" name="Date Placeholder 3">
            <a:extLst>
              <a:ext uri="{FF2B5EF4-FFF2-40B4-BE49-F238E27FC236}">
                <a16:creationId xmlns:a16="http://schemas.microsoft.com/office/drawing/2014/main" id="{4AC07187-70D4-BF4A-AF61-54299F69B71C}"/>
              </a:ext>
            </a:extLst>
          </p:cNvPr>
          <p:cNvSpPr>
            <a:spLocks noGrp="1"/>
          </p:cNvSpPr>
          <p:nvPr>
            <p:ph type="dt" sz="half" idx="10"/>
          </p:nvPr>
        </p:nvSpPr>
        <p:spPr/>
        <p:txBody>
          <a:bodyPr/>
          <a:lstStyle/>
          <a:p>
            <a:fld id="{C0E19485-C73E-0E43-AECD-7B09E860764C}" type="datetimeFigureOut">
              <a:rPr lang="x-none" smtClean="0"/>
              <a:t>6/7/2023</a:t>
            </a:fld>
            <a:endParaRPr lang="x-none"/>
          </a:p>
        </p:txBody>
      </p:sp>
      <p:sp>
        <p:nvSpPr>
          <p:cNvPr id="5" name="Footer Placeholder 4">
            <a:extLst>
              <a:ext uri="{FF2B5EF4-FFF2-40B4-BE49-F238E27FC236}">
                <a16:creationId xmlns:a16="http://schemas.microsoft.com/office/drawing/2014/main" id="{1F1CC301-FCB5-504E-87D5-68B395EE8850}"/>
              </a:ext>
            </a:extLst>
          </p:cNvPr>
          <p:cNvSpPr>
            <a:spLocks noGrp="1"/>
          </p:cNvSpPr>
          <p:nvPr>
            <p:ph type="ftr" sz="quarter" idx="11"/>
          </p:nvPr>
        </p:nvSpPr>
        <p:spPr/>
        <p:txBody>
          <a:bodyPr/>
          <a:lstStyle/>
          <a:p>
            <a:endParaRPr lang="x-none"/>
          </a:p>
        </p:txBody>
      </p:sp>
    </p:spTree>
    <p:extLst>
      <p:ext uri="{BB962C8B-B14F-4D97-AF65-F5344CB8AC3E}">
        <p14:creationId xmlns:p14="http://schemas.microsoft.com/office/powerpoint/2010/main" val="2392535086"/>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81A8CA-9D44-F98A-D49C-5B63728C449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8FFD64C-088E-29D3-09A3-3601792CC2B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2E41274-28CC-5FF7-96B1-F13F8C09249B}"/>
              </a:ext>
            </a:extLst>
          </p:cNvPr>
          <p:cNvSpPr>
            <a:spLocks noGrp="1"/>
          </p:cNvSpPr>
          <p:nvPr>
            <p:ph type="dt" sz="half" idx="10"/>
          </p:nvPr>
        </p:nvSpPr>
        <p:spPr/>
        <p:txBody>
          <a:bodyPr/>
          <a:lstStyle/>
          <a:p>
            <a:fld id="{5844AA0B-61B6-42FB-94B7-4EC4922159B2}" type="datetimeFigureOut">
              <a:rPr lang="en-US" smtClean="0"/>
              <a:t>6/7/2023</a:t>
            </a:fld>
            <a:endParaRPr lang="en-US"/>
          </a:p>
        </p:txBody>
      </p:sp>
      <p:sp>
        <p:nvSpPr>
          <p:cNvPr id="5" name="Footer Placeholder 4">
            <a:extLst>
              <a:ext uri="{FF2B5EF4-FFF2-40B4-BE49-F238E27FC236}">
                <a16:creationId xmlns:a16="http://schemas.microsoft.com/office/drawing/2014/main" id="{88AB0FDC-D1C7-ABD7-1383-4E1D3BCAC9C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2AA1DCC-6A9A-74AB-40E1-D8D2A9CC0447}"/>
              </a:ext>
            </a:extLst>
          </p:cNvPr>
          <p:cNvSpPr>
            <a:spLocks noGrp="1"/>
          </p:cNvSpPr>
          <p:nvPr>
            <p:ph type="sldNum" sz="quarter" idx="12"/>
          </p:nvPr>
        </p:nvSpPr>
        <p:spPr/>
        <p:txBody>
          <a:bodyPr/>
          <a:lstStyle/>
          <a:p>
            <a:fld id="{142C614B-2584-424B-9980-E62BF44D7191}" type="slidenum">
              <a:rPr lang="en-US" smtClean="0"/>
              <a:t>‹#›</a:t>
            </a:fld>
            <a:endParaRPr lang="en-US"/>
          </a:p>
        </p:txBody>
      </p:sp>
    </p:spTree>
    <p:extLst>
      <p:ext uri="{BB962C8B-B14F-4D97-AF65-F5344CB8AC3E}">
        <p14:creationId xmlns:p14="http://schemas.microsoft.com/office/powerpoint/2010/main" val="1209477226"/>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564C30-8625-C0D2-4560-1EB7194F265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77A079B-2DF4-3B55-4D61-E89E65D63BC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191739C-F074-E30D-2B3D-67D00384C3C2}"/>
              </a:ext>
            </a:extLst>
          </p:cNvPr>
          <p:cNvSpPr>
            <a:spLocks noGrp="1"/>
          </p:cNvSpPr>
          <p:nvPr>
            <p:ph type="dt" sz="half" idx="10"/>
          </p:nvPr>
        </p:nvSpPr>
        <p:spPr/>
        <p:txBody>
          <a:bodyPr/>
          <a:lstStyle/>
          <a:p>
            <a:fld id="{5844AA0B-61B6-42FB-94B7-4EC4922159B2}" type="datetimeFigureOut">
              <a:rPr lang="en-US" smtClean="0"/>
              <a:t>6/7/2023</a:t>
            </a:fld>
            <a:endParaRPr lang="en-US"/>
          </a:p>
        </p:txBody>
      </p:sp>
      <p:sp>
        <p:nvSpPr>
          <p:cNvPr id="5" name="Footer Placeholder 4">
            <a:extLst>
              <a:ext uri="{FF2B5EF4-FFF2-40B4-BE49-F238E27FC236}">
                <a16:creationId xmlns:a16="http://schemas.microsoft.com/office/drawing/2014/main" id="{6FC81DC1-037C-EA9C-C4EC-7EBE9B10FD0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E75D21B-3863-4ED9-8680-FEA7BFF56657}"/>
              </a:ext>
            </a:extLst>
          </p:cNvPr>
          <p:cNvSpPr>
            <a:spLocks noGrp="1"/>
          </p:cNvSpPr>
          <p:nvPr>
            <p:ph type="sldNum" sz="quarter" idx="12"/>
          </p:nvPr>
        </p:nvSpPr>
        <p:spPr/>
        <p:txBody>
          <a:bodyPr/>
          <a:lstStyle/>
          <a:p>
            <a:fld id="{142C614B-2584-424B-9980-E62BF44D7191}" type="slidenum">
              <a:rPr lang="en-US" smtClean="0"/>
              <a:t>‹#›</a:t>
            </a:fld>
            <a:endParaRPr lang="en-US"/>
          </a:p>
        </p:txBody>
      </p:sp>
    </p:spTree>
    <p:extLst>
      <p:ext uri="{BB962C8B-B14F-4D97-AF65-F5344CB8AC3E}">
        <p14:creationId xmlns:p14="http://schemas.microsoft.com/office/powerpoint/2010/main" val="2454308980"/>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CF7BE-8981-33A7-346C-34BE144A1C1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5816777-8127-AE66-875C-3DD14713191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FAED788-C757-E54C-1C11-744158687D3D}"/>
              </a:ext>
            </a:extLst>
          </p:cNvPr>
          <p:cNvSpPr>
            <a:spLocks noGrp="1"/>
          </p:cNvSpPr>
          <p:nvPr>
            <p:ph type="dt" sz="half" idx="10"/>
          </p:nvPr>
        </p:nvSpPr>
        <p:spPr/>
        <p:txBody>
          <a:bodyPr/>
          <a:lstStyle/>
          <a:p>
            <a:fld id="{5844AA0B-61B6-42FB-94B7-4EC4922159B2}" type="datetimeFigureOut">
              <a:rPr lang="en-US" smtClean="0"/>
              <a:t>6/7/2023</a:t>
            </a:fld>
            <a:endParaRPr lang="en-US"/>
          </a:p>
        </p:txBody>
      </p:sp>
      <p:sp>
        <p:nvSpPr>
          <p:cNvPr id="5" name="Footer Placeholder 4">
            <a:extLst>
              <a:ext uri="{FF2B5EF4-FFF2-40B4-BE49-F238E27FC236}">
                <a16:creationId xmlns:a16="http://schemas.microsoft.com/office/drawing/2014/main" id="{41EB4842-C88B-C8B7-DEA6-465F2204CD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1372246-6FF2-DD60-6A20-A4D4848E6457}"/>
              </a:ext>
            </a:extLst>
          </p:cNvPr>
          <p:cNvSpPr>
            <a:spLocks noGrp="1"/>
          </p:cNvSpPr>
          <p:nvPr>
            <p:ph type="sldNum" sz="quarter" idx="12"/>
          </p:nvPr>
        </p:nvSpPr>
        <p:spPr/>
        <p:txBody>
          <a:bodyPr/>
          <a:lstStyle/>
          <a:p>
            <a:fld id="{142C614B-2584-424B-9980-E62BF44D7191}" type="slidenum">
              <a:rPr lang="en-US" smtClean="0"/>
              <a:t>‹#›</a:t>
            </a:fld>
            <a:endParaRPr lang="en-US"/>
          </a:p>
        </p:txBody>
      </p:sp>
    </p:spTree>
    <p:extLst>
      <p:ext uri="{BB962C8B-B14F-4D97-AF65-F5344CB8AC3E}">
        <p14:creationId xmlns:p14="http://schemas.microsoft.com/office/powerpoint/2010/main" val="1833332412"/>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57D051-E0A7-B2CD-C2E9-A2A5862DF64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9307D25-E1D3-B685-90F8-2D00959050D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0E99745-A91D-AC17-C60E-E831E0174D7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7159D1E-3749-BEE7-CF29-430E43C7341D}"/>
              </a:ext>
            </a:extLst>
          </p:cNvPr>
          <p:cNvSpPr>
            <a:spLocks noGrp="1"/>
          </p:cNvSpPr>
          <p:nvPr>
            <p:ph type="dt" sz="half" idx="10"/>
          </p:nvPr>
        </p:nvSpPr>
        <p:spPr/>
        <p:txBody>
          <a:bodyPr/>
          <a:lstStyle/>
          <a:p>
            <a:fld id="{5844AA0B-61B6-42FB-94B7-4EC4922159B2}" type="datetimeFigureOut">
              <a:rPr lang="en-US" smtClean="0"/>
              <a:t>6/7/2023</a:t>
            </a:fld>
            <a:endParaRPr lang="en-US"/>
          </a:p>
        </p:txBody>
      </p:sp>
      <p:sp>
        <p:nvSpPr>
          <p:cNvPr id="6" name="Footer Placeholder 5">
            <a:extLst>
              <a:ext uri="{FF2B5EF4-FFF2-40B4-BE49-F238E27FC236}">
                <a16:creationId xmlns:a16="http://schemas.microsoft.com/office/drawing/2014/main" id="{4D2EC130-67EB-08FF-DAC5-8E89985F5D0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7FBCE2E-FC1C-CC6D-50EE-FE30797AA30C}"/>
              </a:ext>
            </a:extLst>
          </p:cNvPr>
          <p:cNvSpPr>
            <a:spLocks noGrp="1"/>
          </p:cNvSpPr>
          <p:nvPr>
            <p:ph type="sldNum" sz="quarter" idx="12"/>
          </p:nvPr>
        </p:nvSpPr>
        <p:spPr/>
        <p:txBody>
          <a:bodyPr/>
          <a:lstStyle/>
          <a:p>
            <a:fld id="{142C614B-2584-424B-9980-E62BF44D7191}" type="slidenum">
              <a:rPr lang="en-US" smtClean="0"/>
              <a:t>‹#›</a:t>
            </a:fld>
            <a:endParaRPr lang="en-US"/>
          </a:p>
        </p:txBody>
      </p:sp>
    </p:spTree>
    <p:extLst>
      <p:ext uri="{BB962C8B-B14F-4D97-AF65-F5344CB8AC3E}">
        <p14:creationId xmlns:p14="http://schemas.microsoft.com/office/powerpoint/2010/main" val="655349204"/>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B7C80B-D631-CF24-ACB4-BA21231297C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7D6B497-5C39-E37D-ED09-C01B5D3506D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7B47D0F-963F-E761-7546-17D5EADC8B2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7258D6A-2D9E-C72F-6278-9C9B897A5BE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B676B4C-5724-3C2D-AA3F-4EE320C9C20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771456A-FA66-980C-202E-4CC28F66D475}"/>
              </a:ext>
            </a:extLst>
          </p:cNvPr>
          <p:cNvSpPr>
            <a:spLocks noGrp="1"/>
          </p:cNvSpPr>
          <p:nvPr>
            <p:ph type="dt" sz="half" idx="10"/>
          </p:nvPr>
        </p:nvSpPr>
        <p:spPr/>
        <p:txBody>
          <a:bodyPr/>
          <a:lstStyle/>
          <a:p>
            <a:fld id="{5844AA0B-61B6-42FB-94B7-4EC4922159B2}" type="datetimeFigureOut">
              <a:rPr lang="en-US" smtClean="0"/>
              <a:t>6/7/2023</a:t>
            </a:fld>
            <a:endParaRPr lang="en-US"/>
          </a:p>
        </p:txBody>
      </p:sp>
      <p:sp>
        <p:nvSpPr>
          <p:cNvPr id="8" name="Footer Placeholder 7">
            <a:extLst>
              <a:ext uri="{FF2B5EF4-FFF2-40B4-BE49-F238E27FC236}">
                <a16:creationId xmlns:a16="http://schemas.microsoft.com/office/drawing/2014/main" id="{CBC61884-20D9-75FE-631E-4F21D16FF47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DA75049-BAEB-6561-6A68-F83D8B0723EF}"/>
              </a:ext>
            </a:extLst>
          </p:cNvPr>
          <p:cNvSpPr>
            <a:spLocks noGrp="1"/>
          </p:cNvSpPr>
          <p:nvPr>
            <p:ph type="sldNum" sz="quarter" idx="12"/>
          </p:nvPr>
        </p:nvSpPr>
        <p:spPr/>
        <p:txBody>
          <a:bodyPr/>
          <a:lstStyle/>
          <a:p>
            <a:fld id="{142C614B-2584-424B-9980-E62BF44D7191}" type="slidenum">
              <a:rPr lang="en-US" smtClean="0"/>
              <a:t>‹#›</a:t>
            </a:fld>
            <a:endParaRPr lang="en-US"/>
          </a:p>
        </p:txBody>
      </p:sp>
    </p:spTree>
    <p:extLst>
      <p:ext uri="{BB962C8B-B14F-4D97-AF65-F5344CB8AC3E}">
        <p14:creationId xmlns:p14="http://schemas.microsoft.com/office/powerpoint/2010/main" val="27926171"/>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F3ABBC-003C-2934-FCF9-106ABB2F97C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2AA7679-30C4-5AF3-35D9-E7E9744A418E}"/>
              </a:ext>
            </a:extLst>
          </p:cNvPr>
          <p:cNvSpPr>
            <a:spLocks noGrp="1"/>
          </p:cNvSpPr>
          <p:nvPr>
            <p:ph type="dt" sz="half" idx="10"/>
          </p:nvPr>
        </p:nvSpPr>
        <p:spPr/>
        <p:txBody>
          <a:bodyPr/>
          <a:lstStyle/>
          <a:p>
            <a:fld id="{5844AA0B-61B6-42FB-94B7-4EC4922159B2}" type="datetimeFigureOut">
              <a:rPr lang="en-US" smtClean="0"/>
              <a:t>6/7/2023</a:t>
            </a:fld>
            <a:endParaRPr lang="en-US"/>
          </a:p>
        </p:txBody>
      </p:sp>
      <p:sp>
        <p:nvSpPr>
          <p:cNvPr id="4" name="Footer Placeholder 3">
            <a:extLst>
              <a:ext uri="{FF2B5EF4-FFF2-40B4-BE49-F238E27FC236}">
                <a16:creationId xmlns:a16="http://schemas.microsoft.com/office/drawing/2014/main" id="{76EF8220-6EFE-9E4E-93C5-7EDE81C7BDF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BFF0E6E-1F1E-5C8B-870D-9FB509A577F8}"/>
              </a:ext>
            </a:extLst>
          </p:cNvPr>
          <p:cNvSpPr>
            <a:spLocks noGrp="1"/>
          </p:cNvSpPr>
          <p:nvPr>
            <p:ph type="sldNum" sz="quarter" idx="12"/>
          </p:nvPr>
        </p:nvSpPr>
        <p:spPr/>
        <p:txBody>
          <a:bodyPr/>
          <a:lstStyle/>
          <a:p>
            <a:fld id="{142C614B-2584-424B-9980-E62BF44D7191}" type="slidenum">
              <a:rPr lang="en-US" smtClean="0"/>
              <a:t>‹#›</a:t>
            </a:fld>
            <a:endParaRPr lang="en-US"/>
          </a:p>
        </p:txBody>
      </p:sp>
    </p:spTree>
    <p:extLst>
      <p:ext uri="{BB962C8B-B14F-4D97-AF65-F5344CB8AC3E}">
        <p14:creationId xmlns:p14="http://schemas.microsoft.com/office/powerpoint/2010/main" val="2324085591"/>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66A629E-0766-525B-CE5A-CE597372771D}"/>
              </a:ext>
            </a:extLst>
          </p:cNvPr>
          <p:cNvSpPr>
            <a:spLocks noGrp="1"/>
          </p:cNvSpPr>
          <p:nvPr>
            <p:ph type="dt" sz="half" idx="10"/>
          </p:nvPr>
        </p:nvSpPr>
        <p:spPr/>
        <p:txBody>
          <a:bodyPr/>
          <a:lstStyle/>
          <a:p>
            <a:fld id="{5844AA0B-61B6-42FB-94B7-4EC4922159B2}" type="datetimeFigureOut">
              <a:rPr lang="en-US" smtClean="0"/>
              <a:t>6/7/2023</a:t>
            </a:fld>
            <a:endParaRPr lang="en-US"/>
          </a:p>
        </p:txBody>
      </p:sp>
      <p:sp>
        <p:nvSpPr>
          <p:cNvPr id="3" name="Footer Placeholder 2">
            <a:extLst>
              <a:ext uri="{FF2B5EF4-FFF2-40B4-BE49-F238E27FC236}">
                <a16:creationId xmlns:a16="http://schemas.microsoft.com/office/drawing/2014/main" id="{9426562E-EA02-135B-A5A2-E4187FF7646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13D9EDA-117D-B60C-1081-F6977D87345C}"/>
              </a:ext>
            </a:extLst>
          </p:cNvPr>
          <p:cNvSpPr>
            <a:spLocks noGrp="1"/>
          </p:cNvSpPr>
          <p:nvPr>
            <p:ph type="sldNum" sz="quarter" idx="12"/>
          </p:nvPr>
        </p:nvSpPr>
        <p:spPr/>
        <p:txBody>
          <a:bodyPr/>
          <a:lstStyle/>
          <a:p>
            <a:fld id="{142C614B-2584-424B-9980-E62BF44D7191}" type="slidenum">
              <a:rPr lang="en-US" smtClean="0"/>
              <a:t>‹#›</a:t>
            </a:fld>
            <a:endParaRPr lang="en-US"/>
          </a:p>
        </p:txBody>
      </p:sp>
    </p:spTree>
    <p:extLst>
      <p:ext uri="{BB962C8B-B14F-4D97-AF65-F5344CB8AC3E}">
        <p14:creationId xmlns:p14="http://schemas.microsoft.com/office/powerpoint/2010/main" val="237185798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ubtitle &amp; imag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A3C51D97-7782-426E-BA52-035512D31AE8}"/>
              </a:ext>
            </a:extLst>
          </p:cNvPr>
          <p:cNvSpPr>
            <a:spLocks noGrp="1"/>
          </p:cNvSpPr>
          <p:nvPr>
            <p:ph type="pic" sz="quarter" idx="11" hasCustomPrompt="1"/>
          </p:nvPr>
        </p:nvSpPr>
        <p:spPr>
          <a:xfrm>
            <a:off x="325438" y="1304924"/>
            <a:ext cx="11541125" cy="4608513"/>
          </a:xfrm>
          <a:solidFill>
            <a:schemeClr val="bg2"/>
          </a:solidFill>
        </p:spPr>
        <p:txBody>
          <a:bodyPr/>
          <a:lstStyle>
            <a:lvl1pPr marL="0" indent="0">
              <a:buNone/>
              <a:defRPr/>
            </a:lvl1pPr>
          </a:lstStyle>
          <a:p>
            <a:r>
              <a:rPr lang="en-GB"/>
              <a:t>Add picture</a:t>
            </a:r>
          </a:p>
        </p:txBody>
      </p:sp>
      <p:sp>
        <p:nvSpPr>
          <p:cNvPr id="5" name="Text Placeholder 3">
            <a:extLst>
              <a:ext uri="{FF2B5EF4-FFF2-40B4-BE49-F238E27FC236}">
                <a16:creationId xmlns:a16="http://schemas.microsoft.com/office/drawing/2014/main" id="{51038C1C-6CAD-4852-B8E6-514B52DFDD11}"/>
              </a:ext>
            </a:extLst>
          </p:cNvPr>
          <p:cNvSpPr>
            <a:spLocks noGrp="1"/>
          </p:cNvSpPr>
          <p:nvPr>
            <p:ph type="body" sz="quarter" idx="10" hasCustomPrompt="1"/>
          </p:nvPr>
        </p:nvSpPr>
        <p:spPr>
          <a:xfrm>
            <a:off x="1557195" y="869601"/>
            <a:ext cx="9026667" cy="256955"/>
          </a:xfrm>
        </p:spPr>
        <p:txBody>
          <a:bodyPr/>
          <a:lstStyle>
            <a:lvl1pPr marL="0" indent="0">
              <a:buNone/>
              <a:defRPr sz="1200" cap="all" baseline="0"/>
            </a:lvl1pPr>
            <a:lvl2pPr marL="179388" indent="0">
              <a:buNone/>
              <a:defRPr/>
            </a:lvl2pPr>
            <a:lvl3pPr marL="357187" indent="0">
              <a:buNone/>
              <a:defRPr/>
            </a:lvl3pPr>
            <a:lvl4pPr marL="536575" indent="0">
              <a:buNone/>
              <a:defRPr/>
            </a:lvl4pPr>
            <a:lvl5pPr marL="714375" indent="0">
              <a:buNone/>
              <a:defRPr/>
            </a:lvl5pPr>
          </a:lstStyle>
          <a:p>
            <a:pPr lvl="0"/>
            <a:r>
              <a:rPr lang="en-US"/>
              <a:t>Add slide subtitle</a:t>
            </a:r>
            <a:endParaRPr lang="en-GB"/>
          </a:p>
        </p:txBody>
      </p:sp>
      <p:sp>
        <p:nvSpPr>
          <p:cNvPr id="2" name="Title 1">
            <a:extLst>
              <a:ext uri="{FF2B5EF4-FFF2-40B4-BE49-F238E27FC236}">
                <a16:creationId xmlns:a16="http://schemas.microsoft.com/office/drawing/2014/main" id="{CCD49341-F3FE-43B6-8237-A96E182DCB10}"/>
              </a:ext>
            </a:extLst>
          </p:cNvPr>
          <p:cNvSpPr>
            <a:spLocks noGrp="1"/>
          </p:cNvSpPr>
          <p:nvPr>
            <p:ph type="title" hasCustomPrompt="1"/>
          </p:nvPr>
        </p:nvSpPr>
        <p:spPr/>
        <p:txBody>
          <a:bodyPr/>
          <a:lstStyle>
            <a:lvl1pPr>
              <a:defRPr/>
            </a:lvl1pPr>
          </a:lstStyle>
          <a:p>
            <a:r>
              <a:rPr lang="en-US"/>
              <a:t>ADD TITLE</a:t>
            </a:r>
            <a:endParaRPr lang="en-GB"/>
          </a:p>
        </p:txBody>
      </p:sp>
    </p:spTree>
    <p:extLst>
      <p:ext uri="{BB962C8B-B14F-4D97-AF65-F5344CB8AC3E}">
        <p14:creationId xmlns:p14="http://schemas.microsoft.com/office/powerpoint/2010/main" val="2417631176"/>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B00A57-53E0-0E98-7D99-733720B5321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C4FE9D2-EED4-C165-9A43-40377BEA45B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A6E0012-43B3-C571-1CD4-23048C32A10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331A4B7-44A5-911F-4815-1933FD0DA813}"/>
              </a:ext>
            </a:extLst>
          </p:cNvPr>
          <p:cNvSpPr>
            <a:spLocks noGrp="1"/>
          </p:cNvSpPr>
          <p:nvPr>
            <p:ph type="dt" sz="half" idx="10"/>
          </p:nvPr>
        </p:nvSpPr>
        <p:spPr/>
        <p:txBody>
          <a:bodyPr/>
          <a:lstStyle/>
          <a:p>
            <a:fld id="{5844AA0B-61B6-42FB-94B7-4EC4922159B2}" type="datetimeFigureOut">
              <a:rPr lang="en-US" smtClean="0"/>
              <a:t>6/7/2023</a:t>
            </a:fld>
            <a:endParaRPr lang="en-US"/>
          </a:p>
        </p:txBody>
      </p:sp>
      <p:sp>
        <p:nvSpPr>
          <p:cNvPr id="6" name="Footer Placeholder 5">
            <a:extLst>
              <a:ext uri="{FF2B5EF4-FFF2-40B4-BE49-F238E27FC236}">
                <a16:creationId xmlns:a16="http://schemas.microsoft.com/office/drawing/2014/main" id="{A7F5CED3-6E0F-65AD-E99D-094DDBD869A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0B45136-734E-5021-6B23-4A728BD6A471}"/>
              </a:ext>
            </a:extLst>
          </p:cNvPr>
          <p:cNvSpPr>
            <a:spLocks noGrp="1"/>
          </p:cNvSpPr>
          <p:nvPr>
            <p:ph type="sldNum" sz="quarter" idx="12"/>
          </p:nvPr>
        </p:nvSpPr>
        <p:spPr/>
        <p:txBody>
          <a:bodyPr/>
          <a:lstStyle/>
          <a:p>
            <a:fld id="{142C614B-2584-424B-9980-E62BF44D7191}" type="slidenum">
              <a:rPr lang="en-US" smtClean="0"/>
              <a:t>‹#›</a:t>
            </a:fld>
            <a:endParaRPr lang="en-US"/>
          </a:p>
        </p:txBody>
      </p:sp>
    </p:spTree>
    <p:extLst>
      <p:ext uri="{BB962C8B-B14F-4D97-AF65-F5344CB8AC3E}">
        <p14:creationId xmlns:p14="http://schemas.microsoft.com/office/powerpoint/2010/main" val="2839811505"/>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78F3FF-1B2A-78FC-880D-9825A3E87A8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F56FBD3-6CC6-5589-9A9B-3F763DEF346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BA14B44-7A4E-4624-21EA-1314775FEE3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8230DD9-D4E8-9C76-00AA-75B28146CF8C}"/>
              </a:ext>
            </a:extLst>
          </p:cNvPr>
          <p:cNvSpPr>
            <a:spLocks noGrp="1"/>
          </p:cNvSpPr>
          <p:nvPr>
            <p:ph type="dt" sz="half" idx="10"/>
          </p:nvPr>
        </p:nvSpPr>
        <p:spPr/>
        <p:txBody>
          <a:bodyPr/>
          <a:lstStyle/>
          <a:p>
            <a:fld id="{5844AA0B-61B6-42FB-94B7-4EC4922159B2}" type="datetimeFigureOut">
              <a:rPr lang="en-US" smtClean="0"/>
              <a:t>6/7/2023</a:t>
            </a:fld>
            <a:endParaRPr lang="en-US"/>
          </a:p>
        </p:txBody>
      </p:sp>
      <p:sp>
        <p:nvSpPr>
          <p:cNvPr id="6" name="Footer Placeholder 5">
            <a:extLst>
              <a:ext uri="{FF2B5EF4-FFF2-40B4-BE49-F238E27FC236}">
                <a16:creationId xmlns:a16="http://schemas.microsoft.com/office/drawing/2014/main" id="{4399E084-7AD3-6242-03A5-FFED7C082D6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36820E5-DE9F-5752-68EF-E628E7416DF3}"/>
              </a:ext>
            </a:extLst>
          </p:cNvPr>
          <p:cNvSpPr>
            <a:spLocks noGrp="1"/>
          </p:cNvSpPr>
          <p:nvPr>
            <p:ph type="sldNum" sz="quarter" idx="12"/>
          </p:nvPr>
        </p:nvSpPr>
        <p:spPr/>
        <p:txBody>
          <a:bodyPr/>
          <a:lstStyle/>
          <a:p>
            <a:fld id="{142C614B-2584-424B-9980-E62BF44D7191}" type="slidenum">
              <a:rPr lang="en-US" smtClean="0"/>
              <a:t>‹#›</a:t>
            </a:fld>
            <a:endParaRPr lang="en-US"/>
          </a:p>
        </p:txBody>
      </p:sp>
    </p:spTree>
    <p:extLst>
      <p:ext uri="{BB962C8B-B14F-4D97-AF65-F5344CB8AC3E}">
        <p14:creationId xmlns:p14="http://schemas.microsoft.com/office/powerpoint/2010/main" val="4612851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132799-6937-2337-8BDA-A3DFD870B6C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B1E69EF-412F-D5EC-4313-BB69DA54935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5848FE7-FDCE-1762-61CB-A324FD21858C}"/>
              </a:ext>
            </a:extLst>
          </p:cNvPr>
          <p:cNvSpPr>
            <a:spLocks noGrp="1"/>
          </p:cNvSpPr>
          <p:nvPr>
            <p:ph type="dt" sz="half" idx="10"/>
          </p:nvPr>
        </p:nvSpPr>
        <p:spPr/>
        <p:txBody>
          <a:bodyPr/>
          <a:lstStyle/>
          <a:p>
            <a:fld id="{5844AA0B-61B6-42FB-94B7-4EC4922159B2}" type="datetimeFigureOut">
              <a:rPr lang="en-US" smtClean="0"/>
              <a:t>6/7/2023</a:t>
            </a:fld>
            <a:endParaRPr lang="en-US"/>
          </a:p>
        </p:txBody>
      </p:sp>
      <p:sp>
        <p:nvSpPr>
          <p:cNvPr id="5" name="Footer Placeholder 4">
            <a:extLst>
              <a:ext uri="{FF2B5EF4-FFF2-40B4-BE49-F238E27FC236}">
                <a16:creationId xmlns:a16="http://schemas.microsoft.com/office/drawing/2014/main" id="{AB9756EF-20ED-B50D-C47E-FE9EF3657E0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5E7CA0F-650D-5DEA-40C8-0DE6451E1D44}"/>
              </a:ext>
            </a:extLst>
          </p:cNvPr>
          <p:cNvSpPr>
            <a:spLocks noGrp="1"/>
          </p:cNvSpPr>
          <p:nvPr>
            <p:ph type="sldNum" sz="quarter" idx="12"/>
          </p:nvPr>
        </p:nvSpPr>
        <p:spPr/>
        <p:txBody>
          <a:bodyPr/>
          <a:lstStyle/>
          <a:p>
            <a:fld id="{142C614B-2584-424B-9980-E62BF44D7191}" type="slidenum">
              <a:rPr lang="en-US" smtClean="0"/>
              <a:t>‹#›</a:t>
            </a:fld>
            <a:endParaRPr lang="en-US"/>
          </a:p>
        </p:txBody>
      </p:sp>
    </p:spTree>
    <p:extLst>
      <p:ext uri="{BB962C8B-B14F-4D97-AF65-F5344CB8AC3E}">
        <p14:creationId xmlns:p14="http://schemas.microsoft.com/office/powerpoint/2010/main" val="3216861679"/>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31F373E-9935-F630-FB49-8E614605DF9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AFE539E-837E-6FDA-4212-12CB4820DDF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B82758-82D1-B40A-F6D1-81208E3C5EAE}"/>
              </a:ext>
            </a:extLst>
          </p:cNvPr>
          <p:cNvSpPr>
            <a:spLocks noGrp="1"/>
          </p:cNvSpPr>
          <p:nvPr>
            <p:ph type="dt" sz="half" idx="10"/>
          </p:nvPr>
        </p:nvSpPr>
        <p:spPr/>
        <p:txBody>
          <a:bodyPr/>
          <a:lstStyle/>
          <a:p>
            <a:fld id="{5844AA0B-61B6-42FB-94B7-4EC4922159B2}" type="datetimeFigureOut">
              <a:rPr lang="en-US" smtClean="0"/>
              <a:t>6/7/2023</a:t>
            </a:fld>
            <a:endParaRPr lang="en-US"/>
          </a:p>
        </p:txBody>
      </p:sp>
      <p:sp>
        <p:nvSpPr>
          <p:cNvPr id="5" name="Footer Placeholder 4">
            <a:extLst>
              <a:ext uri="{FF2B5EF4-FFF2-40B4-BE49-F238E27FC236}">
                <a16:creationId xmlns:a16="http://schemas.microsoft.com/office/drawing/2014/main" id="{5655BE82-7A7E-EE61-32AB-DD777656861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D922D55-068D-DFB7-B860-1AB86E4E6B60}"/>
              </a:ext>
            </a:extLst>
          </p:cNvPr>
          <p:cNvSpPr>
            <a:spLocks noGrp="1"/>
          </p:cNvSpPr>
          <p:nvPr>
            <p:ph type="sldNum" sz="quarter" idx="12"/>
          </p:nvPr>
        </p:nvSpPr>
        <p:spPr/>
        <p:txBody>
          <a:bodyPr/>
          <a:lstStyle/>
          <a:p>
            <a:fld id="{142C614B-2584-424B-9980-E62BF44D7191}" type="slidenum">
              <a:rPr lang="en-US" smtClean="0"/>
              <a:t>‹#›</a:t>
            </a:fld>
            <a:endParaRPr lang="en-US"/>
          </a:p>
        </p:txBody>
      </p:sp>
    </p:spTree>
    <p:extLst>
      <p:ext uri="{BB962C8B-B14F-4D97-AF65-F5344CB8AC3E}">
        <p14:creationId xmlns:p14="http://schemas.microsoft.com/office/powerpoint/2010/main" val="2782699780"/>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cSld name="Thank you_dark blu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7125"/>
            <a:ext cx="12204667" cy="6865125"/>
          </a:xfrm>
          <a:prstGeom prst="rect">
            <a:avLst/>
          </a:prstGeom>
        </p:spPr>
      </p:pic>
      <p:sp>
        <p:nvSpPr>
          <p:cNvPr id="13" name="Text Placeholder 12"/>
          <p:cNvSpPr>
            <a:spLocks noGrp="1"/>
          </p:cNvSpPr>
          <p:nvPr>
            <p:ph type="body" sz="quarter" idx="10" hasCustomPrompt="1"/>
          </p:nvPr>
        </p:nvSpPr>
        <p:spPr>
          <a:xfrm>
            <a:off x="3274430" y="2419622"/>
            <a:ext cx="3014777" cy="515166"/>
          </a:xfrm>
        </p:spPr>
        <p:txBody>
          <a:bodyPr vert="horz" wrap="square" lIns="0" tIns="0" rIns="0" bIns="0" rtlCol="0" anchor="ctr">
            <a:noAutofit/>
          </a:bodyPr>
          <a:lstStyle>
            <a:lvl1pPr algn="r">
              <a:defRPr lang="en-ZA" sz="5000" b="0" i="0" cap="none" baseline="0" dirty="0">
                <a:solidFill>
                  <a:schemeClr val="bg1"/>
                </a:solidFill>
                <a:latin typeface="+mj-lt"/>
                <a:ea typeface="+mj-ea"/>
                <a:cs typeface="+mj-cs"/>
              </a:defRPr>
            </a:lvl1pPr>
          </a:lstStyle>
          <a:p>
            <a:pPr lvl="0">
              <a:lnSpc>
                <a:spcPct val="100000"/>
              </a:lnSpc>
              <a:spcBef>
                <a:spcPct val="0"/>
              </a:spcBef>
            </a:pPr>
            <a:r>
              <a:rPr lang="en-US"/>
              <a:t>Thank</a:t>
            </a:r>
            <a:endParaRPr lang="en-ZA"/>
          </a:p>
        </p:txBody>
      </p:sp>
      <p:sp>
        <p:nvSpPr>
          <p:cNvPr id="9" name="Text Placeholder 12"/>
          <p:cNvSpPr>
            <a:spLocks noGrp="1"/>
          </p:cNvSpPr>
          <p:nvPr>
            <p:ph type="body" sz="quarter" idx="11" hasCustomPrompt="1"/>
          </p:nvPr>
        </p:nvSpPr>
        <p:spPr>
          <a:xfrm>
            <a:off x="5495116" y="2985681"/>
            <a:ext cx="3014777" cy="506456"/>
          </a:xfrm>
        </p:spPr>
        <p:txBody>
          <a:bodyPr vert="horz" wrap="square" lIns="0" tIns="0" rIns="0" bIns="0" rtlCol="0" anchor="ctr">
            <a:noAutofit/>
          </a:bodyPr>
          <a:lstStyle>
            <a:lvl1pPr algn="l">
              <a:defRPr lang="en-ZA" sz="5000" b="1" i="0" cap="none" baseline="0" dirty="0">
                <a:solidFill>
                  <a:schemeClr val="bg1"/>
                </a:solidFill>
                <a:latin typeface="+mj-lt"/>
                <a:ea typeface="+mj-ea"/>
                <a:cs typeface="+mj-cs"/>
              </a:defRPr>
            </a:lvl1pPr>
          </a:lstStyle>
          <a:p>
            <a:pPr lvl="0">
              <a:lnSpc>
                <a:spcPct val="100000"/>
              </a:lnSpc>
              <a:spcBef>
                <a:spcPct val="0"/>
              </a:spcBef>
            </a:pPr>
            <a:r>
              <a:rPr lang="en-US"/>
              <a:t>you</a:t>
            </a:r>
            <a:endParaRPr lang="en-ZA"/>
          </a:p>
        </p:txBody>
      </p:sp>
      <p:pic>
        <p:nvPicPr>
          <p:cNvPr id="15" name="Picture 1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121433" y="133492"/>
            <a:ext cx="682643" cy="657546"/>
          </a:xfrm>
          <a:prstGeom prst="rect">
            <a:avLst/>
          </a:prstGeom>
        </p:spPr>
      </p:pic>
      <p:pic>
        <p:nvPicPr>
          <p:cNvPr id="18" name="Picture 17"/>
          <p:cNvPicPr>
            <a:picLocks noChangeAspect="1"/>
          </p:cNvPicPr>
          <p:nvPr userDrawn="1"/>
        </p:nvPicPr>
        <p:blipFill rotWithShape="1">
          <a:blip r:embed="rId4" cstate="print">
            <a:extLst>
              <a:ext uri="{28A0092B-C50C-407E-A947-70E740481C1C}">
                <a14:useLocalDpi xmlns:a14="http://schemas.microsoft.com/office/drawing/2010/main" val="0"/>
              </a:ext>
            </a:extLst>
          </a:blip>
          <a:srcRect t="84445"/>
          <a:stretch/>
        </p:blipFill>
        <p:spPr>
          <a:xfrm>
            <a:off x="0" y="5268686"/>
            <a:ext cx="12192000" cy="1066800"/>
          </a:xfrm>
          <a:prstGeom prst="rect">
            <a:avLst/>
          </a:prstGeom>
        </p:spPr>
      </p:pic>
      <p:pic>
        <p:nvPicPr>
          <p:cNvPr id="19" name="Picture 18"/>
          <p:cNvPicPr>
            <a:picLocks noChangeAspect="1"/>
          </p:cNvPicPr>
          <p:nvPr userDrawn="1"/>
        </p:nvPicPr>
        <p:blipFill rotWithShape="1">
          <a:blip r:embed="rId5" cstate="print">
            <a:extLst>
              <a:ext uri="{28A0092B-C50C-407E-A947-70E740481C1C}">
                <a14:useLocalDpi xmlns:a14="http://schemas.microsoft.com/office/drawing/2010/main" val="0"/>
              </a:ext>
            </a:extLst>
          </a:blip>
          <a:srcRect l="68857" t="82020"/>
          <a:stretch/>
        </p:blipFill>
        <p:spPr>
          <a:xfrm>
            <a:off x="8383453" y="5103233"/>
            <a:ext cx="3796947" cy="1233073"/>
          </a:xfrm>
          <a:prstGeom prst="rect">
            <a:avLst/>
          </a:prstGeom>
        </p:spPr>
      </p:pic>
    </p:spTree>
    <p:extLst>
      <p:ext uri="{BB962C8B-B14F-4D97-AF65-F5344CB8AC3E}">
        <p14:creationId xmlns:p14="http://schemas.microsoft.com/office/powerpoint/2010/main" val="3107771848"/>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matchingName="Title and Full Content">
  <p:cSld name="Title and Full Content">
    <p:spTree>
      <p:nvGrpSpPr>
        <p:cNvPr id="1" name="Shape 391"/>
        <p:cNvGrpSpPr/>
        <p:nvPr/>
      </p:nvGrpSpPr>
      <p:grpSpPr>
        <a:xfrm>
          <a:off x="0" y="0"/>
          <a:ext cx="0" cy="0"/>
          <a:chOff x="0" y="0"/>
          <a:chExt cx="0" cy="0"/>
        </a:xfrm>
      </p:grpSpPr>
      <p:pic>
        <p:nvPicPr>
          <p:cNvPr id="392" name="Google Shape;392;p9"/>
          <p:cNvPicPr preferRelativeResize="0"/>
          <p:nvPr/>
        </p:nvPicPr>
        <p:blipFill rotWithShape="1">
          <a:blip r:embed="rId2">
            <a:alphaModFix/>
          </a:blip>
          <a:srcRect/>
          <a:stretch/>
        </p:blipFill>
        <p:spPr>
          <a:xfrm>
            <a:off x="1588" y="1588"/>
            <a:ext cx="1588" cy="1588"/>
          </a:xfrm>
          <a:prstGeom prst="rect">
            <a:avLst/>
          </a:prstGeom>
          <a:noFill/>
          <a:ln>
            <a:noFill/>
          </a:ln>
        </p:spPr>
      </p:pic>
      <p:sp>
        <p:nvSpPr>
          <p:cNvPr id="393" name="Google Shape;393;p9"/>
          <p:cNvSpPr txBox="1">
            <a:spLocks noGrp="1"/>
          </p:cNvSpPr>
          <p:nvPr>
            <p:ph type="title"/>
          </p:nvPr>
        </p:nvSpPr>
        <p:spPr>
          <a:xfrm>
            <a:off x="442925" y="431999"/>
            <a:ext cx="11306100" cy="601500"/>
          </a:xfrm>
          <a:prstGeom prst="rect">
            <a:avLst/>
          </a:prstGeom>
          <a:noFill/>
          <a:ln>
            <a:noFill/>
          </a:ln>
        </p:spPr>
        <p:txBody>
          <a:bodyPr spcFirstLastPara="1" wrap="square" lIns="0" tIns="0" rIns="0" bIns="0" anchor="t" anchorCtr="0">
            <a:noAutofit/>
          </a:bodyPr>
          <a:lstStyle>
            <a:lvl1pPr marR="0" lvl="0" algn="l">
              <a:lnSpc>
                <a:spcPct val="85000"/>
              </a:lnSpc>
              <a:spcBef>
                <a:spcPts val="0"/>
              </a:spcBef>
              <a:spcAft>
                <a:spcPts val="0"/>
              </a:spcAft>
              <a:buClr>
                <a:schemeClr val="dk1"/>
              </a:buClr>
              <a:buSzPts val="3200"/>
              <a:buFont typeface="Georgia"/>
              <a:buNone/>
              <a:defRPr sz="3200" b="0" i="0" u="none" strike="noStrike" cap="none">
                <a:solidFill>
                  <a:schemeClr val="dk1"/>
                </a:solidFill>
                <a:latin typeface="Georgia"/>
                <a:ea typeface="Georgia"/>
                <a:cs typeface="Georgia"/>
                <a:sym typeface="Georgia"/>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394" name="Google Shape;394;p9"/>
          <p:cNvSpPr txBox="1">
            <a:spLocks noGrp="1"/>
          </p:cNvSpPr>
          <p:nvPr>
            <p:ph type="body" idx="1"/>
          </p:nvPr>
        </p:nvSpPr>
        <p:spPr>
          <a:xfrm>
            <a:off x="442913" y="1317625"/>
            <a:ext cx="11306100" cy="4859400"/>
          </a:xfrm>
          <a:prstGeom prst="rect">
            <a:avLst/>
          </a:prstGeom>
          <a:noFill/>
          <a:ln>
            <a:noFill/>
          </a:ln>
        </p:spPr>
        <p:txBody>
          <a:bodyPr spcFirstLastPara="1" wrap="square" lIns="0" tIns="0" rIns="0" bIns="0" anchor="t" anchorCtr="0">
            <a:noAutofit/>
          </a:bodyPr>
          <a:lstStyle>
            <a:lvl1pPr marL="457200" marR="0" lvl="0" indent="-330200" algn="l">
              <a:lnSpc>
                <a:spcPct val="100000"/>
              </a:lnSpc>
              <a:spcBef>
                <a:spcPts val="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1pPr>
            <a:lvl2pPr marL="914400" marR="0" lvl="1" indent="-330200" algn="l">
              <a:lnSpc>
                <a:spcPct val="100000"/>
              </a:lnSpc>
              <a:spcBef>
                <a:spcPts val="6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2pPr>
            <a:lvl3pPr marL="1371600" marR="0" lvl="2" indent="-330200" algn="l">
              <a:lnSpc>
                <a:spcPct val="100000"/>
              </a:lnSpc>
              <a:spcBef>
                <a:spcPts val="6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3pPr>
            <a:lvl4pPr marL="1828800" marR="0" lvl="3" indent="-330200" algn="l">
              <a:lnSpc>
                <a:spcPct val="100000"/>
              </a:lnSpc>
              <a:spcBef>
                <a:spcPts val="6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4pPr>
            <a:lvl5pPr marL="2286000" marR="0" lvl="4" indent="-330200" algn="l">
              <a:lnSpc>
                <a:spcPct val="100000"/>
              </a:lnSpc>
              <a:spcBef>
                <a:spcPts val="6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330200" algn="l">
              <a:lnSpc>
                <a:spcPct val="100000"/>
              </a:lnSpc>
              <a:spcBef>
                <a:spcPts val="6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6pPr>
            <a:lvl7pPr marL="3200400" marR="0" lvl="6" indent="-330200" algn="l">
              <a:lnSpc>
                <a:spcPct val="100000"/>
              </a:lnSpc>
              <a:spcBef>
                <a:spcPts val="6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7pPr>
            <a:lvl8pPr marL="3657600" marR="0" lvl="7" indent="-330200" algn="l">
              <a:lnSpc>
                <a:spcPct val="100000"/>
              </a:lnSpc>
              <a:spcBef>
                <a:spcPts val="6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8pPr>
            <a:lvl9pPr marL="4114800" marR="0" lvl="8" indent="-330200" algn="l">
              <a:lnSpc>
                <a:spcPct val="100000"/>
              </a:lnSpc>
              <a:spcBef>
                <a:spcPts val="600"/>
              </a:spcBef>
              <a:spcAft>
                <a:spcPts val="600"/>
              </a:spcAft>
              <a:buClr>
                <a:schemeClr val="dk1"/>
              </a:buClr>
              <a:buSzPts val="1600"/>
              <a:buFont typeface="Arial"/>
              <a:buChar char="•"/>
              <a:defRPr sz="1600" b="0" i="0" u="none" strike="noStrike" cap="none">
                <a:solidFill>
                  <a:schemeClr val="dk1"/>
                </a:solidFill>
                <a:latin typeface="Arial"/>
                <a:ea typeface="Arial"/>
                <a:cs typeface="Arial"/>
                <a:sym typeface="Arial"/>
              </a:defRPr>
            </a:lvl9pPr>
          </a:lstStyle>
          <a:p>
            <a:endParaRPr/>
          </a:p>
        </p:txBody>
      </p:sp>
      <p:sp>
        <p:nvSpPr>
          <p:cNvPr id="395" name="Google Shape;395;p9"/>
          <p:cNvSpPr txBox="1">
            <a:spLocks noGrp="1"/>
          </p:cNvSpPr>
          <p:nvPr>
            <p:ph type="sldNum" idx="12"/>
          </p:nvPr>
        </p:nvSpPr>
        <p:spPr>
          <a:xfrm>
            <a:off x="8218489" y="6568440"/>
            <a:ext cx="3530700" cy="137100"/>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000000"/>
              </a:buClr>
              <a:buSzPts val="750"/>
              <a:buFont typeface="Arial"/>
              <a:buNone/>
              <a:defRPr sz="8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750"/>
              <a:buFont typeface="Arial"/>
              <a:buNone/>
              <a:defRPr sz="8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750"/>
              <a:buFont typeface="Arial"/>
              <a:buNone/>
              <a:defRPr sz="8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750"/>
              <a:buFont typeface="Arial"/>
              <a:buNone/>
              <a:defRPr sz="8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750"/>
              <a:buFont typeface="Arial"/>
              <a:buNone/>
              <a:defRPr sz="8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750"/>
              <a:buFont typeface="Arial"/>
              <a:buNone/>
              <a:defRPr sz="8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750"/>
              <a:buFont typeface="Arial"/>
              <a:buNone/>
              <a:defRPr sz="8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750"/>
              <a:buFont typeface="Arial"/>
              <a:buNone/>
              <a:defRPr sz="8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750"/>
              <a:buFont typeface="Arial"/>
              <a:buNone/>
              <a:defRPr sz="8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1832035059"/>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blue">
    <p:spTree>
      <p:nvGrpSpPr>
        <p:cNvPr id="1" name=""/>
        <p:cNvGrpSpPr/>
        <p:nvPr/>
      </p:nvGrpSpPr>
      <p:grpSpPr>
        <a:xfrm>
          <a:off x="0" y="0"/>
          <a:ext cx="0" cy="0"/>
          <a:chOff x="0" y="0"/>
          <a:chExt cx="0" cy="0"/>
        </a:xfrm>
      </p:grpSpPr>
      <p:pic>
        <p:nvPicPr>
          <p:cNvPr id="6" name="Picture 5" descr="A picture containing bird&#10;&#10;Description automatically generated">
            <a:extLst>
              <a:ext uri="{FF2B5EF4-FFF2-40B4-BE49-F238E27FC236}">
                <a16:creationId xmlns:a16="http://schemas.microsoft.com/office/drawing/2014/main" id="{E26EF113-B7BF-47CB-864B-207CE5DB26C9}"/>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85" y="0"/>
            <a:ext cx="12189630" cy="6858000"/>
          </a:xfrm>
          <a:prstGeom prst="rect">
            <a:avLst/>
          </a:prstGeom>
        </p:spPr>
      </p:pic>
      <p:sp>
        <p:nvSpPr>
          <p:cNvPr id="14" name="Title 13">
            <a:extLst>
              <a:ext uri="{FF2B5EF4-FFF2-40B4-BE49-F238E27FC236}">
                <a16:creationId xmlns:a16="http://schemas.microsoft.com/office/drawing/2014/main" id="{52A92587-3D44-46B6-8BF7-EA879915CDA3}"/>
              </a:ext>
            </a:extLst>
          </p:cNvPr>
          <p:cNvSpPr>
            <a:spLocks noGrp="1"/>
          </p:cNvSpPr>
          <p:nvPr>
            <p:ph type="title" hasCustomPrompt="1"/>
          </p:nvPr>
        </p:nvSpPr>
        <p:spPr>
          <a:xfrm>
            <a:off x="2613455" y="3078514"/>
            <a:ext cx="7328770" cy="1891942"/>
          </a:xfrm>
        </p:spPr>
        <p:txBody>
          <a:bodyPr/>
          <a:lstStyle>
            <a:lvl1pPr>
              <a:lnSpc>
                <a:spcPct val="90000"/>
              </a:lnSpc>
              <a:defRPr sz="5400" cap="all" baseline="0">
                <a:solidFill>
                  <a:schemeClr val="bg1"/>
                </a:solidFill>
              </a:defRPr>
            </a:lvl1pPr>
          </a:lstStyle>
          <a:p>
            <a:r>
              <a:rPr lang="en-US"/>
              <a:t>Add presentation title</a:t>
            </a:r>
            <a:endParaRPr lang="en-GB"/>
          </a:p>
        </p:txBody>
      </p:sp>
      <p:sp>
        <p:nvSpPr>
          <p:cNvPr id="12" name="Text Placeholder 15">
            <a:extLst>
              <a:ext uri="{FF2B5EF4-FFF2-40B4-BE49-F238E27FC236}">
                <a16:creationId xmlns:a16="http://schemas.microsoft.com/office/drawing/2014/main" id="{C59CF792-175E-4EB7-827F-1869BDA3043C}"/>
              </a:ext>
            </a:extLst>
          </p:cNvPr>
          <p:cNvSpPr>
            <a:spLocks noGrp="1"/>
          </p:cNvSpPr>
          <p:nvPr>
            <p:ph type="body" sz="quarter" idx="10" hasCustomPrompt="1"/>
          </p:nvPr>
        </p:nvSpPr>
        <p:spPr>
          <a:xfrm>
            <a:off x="2613454" y="4945559"/>
            <a:ext cx="7328769" cy="312235"/>
          </a:xfrm>
        </p:spPr>
        <p:txBody>
          <a:bodyPr/>
          <a:lstStyle>
            <a:lvl1pPr marL="0" indent="0">
              <a:spcBef>
                <a:spcPts val="0"/>
              </a:spcBef>
              <a:buNone/>
              <a:defRPr sz="1800">
                <a:solidFill>
                  <a:schemeClr val="bg1"/>
                </a:solidFill>
              </a:defRPr>
            </a:lvl1pPr>
          </a:lstStyle>
          <a:p>
            <a:pPr lvl="0"/>
            <a:r>
              <a:rPr lang="en-US"/>
              <a:t>Add subtitle</a:t>
            </a:r>
            <a:endParaRPr lang="en-GB"/>
          </a:p>
        </p:txBody>
      </p:sp>
      <p:sp>
        <p:nvSpPr>
          <p:cNvPr id="15" name="Text Placeholder 15">
            <a:extLst>
              <a:ext uri="{FF2B5EF4-FFF2-40B4-BE49-F238E27FC236}">
                <a16:creationId xmlns:a16="http://schemas.microsoft.com/office/drawing/2014/main" id="{2A0A5494-3A29-4129-AE77-6600D261B7AD}"/>
              </a:ext>
            </a:extLst>
          </p:cNvPr>
          <p:cNvSpPr>
            <a:spLocks noGrp="1"/>
          </p:cNvSpPr>
          <p:nvPr>
            <p:ph type="body" sz="quarter" idx="11" hasCustomPrompt="1"/>
          </p:nvPr>
        </p:nvSpPr>
        <p:spPr>
          <a:xfrm>
            <a:off x="2613454" y="5269448"/>
            <a:ext cx="7328769" cy="312235"/>
          </a:xfrm>
        </p:spPr>
        <p:txBody>
          <a:bodyPr/>
          <a:lstStyle>
            <a:lvl1pPr marL="0" indent="0">
              <a:spcBef>
                <a:spcPts val="0"/>
              </a:spcBef>
              <a:buNone/>
              <a:defRPr sz="1800">
                <a:solidFill>
                  <a:schemeClr val="bg1"/>
                </a:solidFill>
              </a:defRPr>
            </a:lvl1pPr>
          </a:lstStyle>
          <a:p>
            <a:pPr lvl="0"/>
            <a:r>
              <a:rPr lang="en-US"/>
              <a:t>Add date</a:t>
            </a:r>
            <a:endParaRPr lang="en-GB"/>
          </a:p>
        </p:txBody>
      </p:sp>
      <p:pic>
        <p:nvPicPr>
          <p:cNvPr id="8" name="Picture 7" descr="A close up of a logo&#10;&#10;Description automatically generated">
            <a:extLst>
              <a:ext uri="{FF2B5EF4-FFF2-40B4-BE49-F238E27FC236}">
                <a16:creationId xmlns:a16="http://schemas.microsoft.com/office/drawing/2014/main" id="{27CA13D5-C119-43D5-8FFD-F66787E2F6A9}"/>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10266630" y="0"/>
            <a:ext cx="1925370" cy="2635861"/>
          </a:xfrm>
          <a:prstGeom prst="rect">
            <a:avLst/>
          </a:prstGeom>
        </p:spPr>
      </p:pic>
      <p:pic>
        <p:nvPicPr>
          <p:cNvPr id="19" name="Picture 18">
            <a:extLst>
              <a:ext uri="{FF2B5EF4-FFF2-40B4-BE49-F238E27FC236}">
                <a16:creationId xmlns:a16="http://schemas.microsoft.com/office/drawing/2014/main" id="{4762D0A0-5046-4ABD-A742-F8276D996BDD}"/>
              </a:ext>
            </a:extLst>
          </p:cNvPr>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0" y="5539155"/>
            <a:ext cx="9281265" cy="1087982"/>
          </a:xfrm>
          <a:prstGeom prst="rect">
            <a:avLst/>
          </a:prstGeom>
        </p:spPr>
      </p:pic>
      <p:pic>
        <p:nvPicPr>
          <p:cNvPr id="3" name="Picture 2" descr="A picture containing drawing, flower&#10;&#10;Description automatically generated">
            <a:extLst>
              <a:ext uri="{FF2B5EF4-FFF2-40B4-BE49-F238E27FC236}">
                <a16:creationId xmlns:a16="http://schemas.microsoft.com/office/drawing/2014/main" id="{1D93F9F2-F830-4AA3-9684-72B418256E0F}"/>
              </a:ext>
            </a:extLst>
          </p:cNvPr>
          <p:cNvPicPr>
            <a:picLocks noChangeAspect="1"/>
          </p:cNvPicPr>
          <p:nvPr userDrawn="1"/>
        </p:nvPicPr>
        <p:blipFill rotWithShape="1">
          <a:blip r:embed="rId5" cstate="email">
            <a:extLst>
              <a:ext uri="{28A0092B-C50C-407E-A947-70E740481C1C}">
                <a14:useLocalDpi xmlns:a14="http://schemas.microsoft.com/office/drawing/2010/main"/>
              </a:ext>
            </a:extLst>
          </a:blip>
          <a:srcRect/>
          <a:stretch/>
        </p:blipFill>
        <p:spPr>
          <a:xfrm>
            <a:off x="9290790" y="5819587"/>
            <a:ext cx="2652147" cy="1130810"/>
          </a:xfrm>
          <a:prstGeom prst="rect">
            <a:avLst/>
          </a:prstGeom>
        </p:spPr>
      </p:pic>
    </p:spTree>
    <p:extLst>
      <p:ext uri="{BB962C8B-B14F-4D97-AF65-F5344CB8AC3E}">
        <p14:creationId xmlns:p14="http://schemas.microsoft.com/office/powerpoint/2010/main" val="1074654044"/>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Picture title">
    <p:spTree>
      <p:nvGrpSpPr>
        <p:cNvPr id="1" name=""/>
        <p:cNvGrpSpPr/>
        <p:nvPr/>
      </p:nvGrpSpPr>
      <p:grpSpPr>
        <a:xfrm>
          <a:off x="0" y="0"/>
          <a:ext cx="0" cy="0"/>
          <a:chOff x="0" y="0"/>
          <a:chExt cx="0" cy="0"/>
        </a:xfrm>
      </p:grpSpPr>
      <p:pic>
        <p:nvPicPr>
          <p:cNvPr id="3" name="Picture 2" descr="A picture containing person, outdoor, man, water&#10;&#10;Description automatically generated">
            <a:extLst>
              <a:ext uri="{FF2B5EF4-FFF2-40B4-BE49-F238E27FC236}">
                <a16:creationId xmlns:a16="http://schemas.microsoft.com/office/drawing/2014/main" id="{9B175F4B-94EB-4351-BE98-39E9986A05D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1"/>
          <a:stretch/>
        </p:blipFill>
        <p:spPr>
          <a:xfrm>
            <a:off x="0" y="0"/>
            <a:ext cx="12191824" cy="6858000"/>
          </a:xfrm>
          <a:prstGeom prst="rect">
            <a:avLst/>
          </a:prstGeom>
        </p:spPr>
      </p:pic>
      <p:sp>
        <p:nvSpPr>
          <p:cNvPr id="9" name="Callout: Bent Line 8">
            <a:extLst>
              <a:ext uri="{FF2B5EF4-FFF2-40B4-BE49-F238E27FC236}">
                <a16:creationId xmlns:a16="http://schemas.microsoft.com/office/drawing/2014/main" id="{A24F85D3-1723-439C-880C-29318B58FC8A}"/>
              </a:ext>
            </a:extLst>
          </p:cNvPr>
          <p:cNvSpPr/>
          <p:nvPr userDrawn="1"/>
        </p:nvSpPr>
        <p:spPr>
          <a:xfrm>
            <a:off x="12750393" y="0"/>
            <a:ext cx="1822857" cy="3429000"/>
          </a:xfrm>
          <a:prstGeom prst="borderCallout2">
            <a:avLst>
              <a:gd name="adj1" fmla="val 18750"/>
              <a:gd name="adj2" fmla="val -8333"/>
              <a:gd name="adj3" fmla="val 18750"/>
              <a:gd name="adj4" fmla="val -16667"/>
              <a:gd name="adj5" fmla="val 32251"/>
              <a:gd name="adj6" fmla="val -26422"/>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ctr"/>
          <a:lstStyle/>
          <a:p>
            <a:pPr algn="l"/>
            <a:r>
              <a:rPr lang="en-GB" sz="1600" b="1" u="none"/>
              <a:t>To change image</a:t>
            </a:r>
          </a:p>
          <a:p>
            <a:pPr marL="228600" indent="-228600" algn="l">
              <a:buFont typeface="+mj-lt"/>
              <a:buAutoNum type="arabicPeriod"/>
            </a:pPr>
            <a:r>
              <a:rPr lang="en-GB" sz="1200"/>
              <a:t>View </a:t>
            </a:r>
          </a:p>
          <a:p>
            <a:pPr marL="228600" indent="-228600" algn="l">
              <a:buFont typeface="+mj-lt"/>
              <a:buAutoNum type="arabicPeriod"/>
            </a:pPr>
            <a:r>
              <a:rPr lang="en-GB" sz="1200"/>
              <a:t>Slide master</a:t>
            </a:r>
          </a:p>
          <a:p>
            <a:pPr marL="228600" indent="-228600" algn="l">
              <a:buFont typeface="+mj-lt"/>
              <a:buAutoNum type="arabicPeriod"/>
            </a:pPr>
            <a:r>
              <a:rPr lang="en-GB" sz="1200"/>
              <a:t>Scroll to slide</a:t>
            </a:r>
          </a:p>
          <a:p>
            <a:pPr marL="228600" indent="-228600" algn="l">
              <a:buFont typeface="+mj-lt"/>
              <a:buAutoNum type="arabicPeriod"/>
            </a:pPr>
            <a:r>
              <a:rPr lang="en-GB" sz="1200"/>
              <a:t>Right click on top layer ‘send to back’</a:t>
            </a:r>
          </a:p>
          <a:p>
            <a:pPr marL="228600" indent="-228600" algn="l">
              <a:buFont typeface="+mj-lt"/>
              <a:buAutoNum type="arabicPeriod"/>
            </a:pPr>
            <a:r>
              <a:rPr lang="en-GB" sz="1200"/>
              <a:t>Insert image. Proportionately size image to fit area</a:t>
            </a:r>
          </a:p>
          <a:p>
            <a:pPr marL="228600" indent="-228600" algn="l">
              <a:buFont typeface="+mj-lt"/>
              <a:buAutoNum type="arabicPeriod"/>
            </a:pPr>
            <a:r>
              <a:rPr lang="en-GB" sz="1200"/>
              <a:t>Right click ‘send to back’</a:t>
            </a:r>
          </a:p>
        </p:txBody>
      </p:sp>
      <p:pic>
        <p:nvPicPr>
          <p:cNvPr id="16" name="Picture 15" descr="A close up of a logo&#10;&#10;Description automatically generated">
            <a:extLst>
              <a:ext uri="{FF2B5EF4-FFF2-40B4-BE49-F238E27FC236}">
                <a16:creationId xmlns:a16="http://schemas.microsoft.com/office/drawing/2014/main" id="{FE557304-1643-4392-B4F7-1884845B9F22}"/>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10266630" y="0"/>
            <a:ext cx="1925370" cy="2635861"/>
          </a:xfrm>
          <a:prstGeom prst="rect">
            <a:avLst/>
          </a:prstGeom>
        </p:spPr>
      </p:pic>
      <p:sp>
        <p:nvSpPr>
          <p:cNvPr id="14" name="Title 13">
            <a:extLst>
              <a:ext uri="{FF2B5EF4-FFF2-40B4-BE49-F238E27FC236}">
                <a16:creationId xmlns:a16="http://schemas.microsoft.com/office/drawing/2014/main" id="{52A92587-3D44-46B6-8BF7-EA879915CDA3}"/>
              </a:ext>
            </a:extLst>
          </p:cNvPr>
          <p:cNvSpPr>
            <a:spLocks noGrp="1"/>
          </p:cNvSpPr>
          <p:nvPr>
            <p:ph type="title" hasCustomPrompt="1"/>
          </p:nvPr>
        </p:nvSpPr>
        <p:spPr>
          <a:xfrm>
            <a:off x="2260370" y="3038707"/>
            <a:ext cx="7328770" cy="1632647"/>
          </a:xfrm>
        </p:spPr>
        <p:txBody>
          <a:bodyPr/>
          <a:lstStyle>
            <a:lvl1pPr>
              <a:lnSpc>
                <a:spcPct val="90000"/>
              </a:lnSpc>
              <a:defRPr sz="5500" cap="all" baseline="0">
                <a:solidFill>
                  <a:schemeClr val="bg1"/>
                </a:solidFill>
              </a:defRPr>
            </a:lvl1pPr>
          </a:lstStyle>
          <a:p>
            <a:r>
              <a:rPr lang="en-US"/>
              <a:t>Add presentation title</a:t>
            </a:r>
            <a:endParaRPr lang="en-GB"/>
          </a:p>
        </p:txBody>
      </p:sp>
      <p:sp>
        <p:nvSpPr>
          <p:cNvPr id="12" name="Text Placeholder 15">
            <a:extLst>
              <a:ext uri="{FF2B5EF4-FFF2-40B4-BE49-F238E27FC236}">
                <a16:creationId xmlns:a16="http://schemas.microsoft.com/office/drawing/2014/main" id="{C59CF792-175E-4EB7-827F-1869BDA3043C}"/>
              </a:ext>
            </a:extLst>
          </p:cNvPr>
          <p:cNvSpPr>
            <a:spLocks noGrp="1"/>
          </p:cNvSpPr>
          <p:nvPr>
            <p:ph type="body" sz="quarter" idx="10" hasCustomPrompt="1"/>
          </p:nvPr>
        </p:nvSpPr>
        <p:spPr>
          <a:xfrm>
            <a:off x="2260369" y="4683008"/>
            <a:ext cx="7328769" cy="312235"/>
          </a:xfrm>
        </p:spPr>
        <p:txBody>
          <a:bodyPr/>
          <a:lstStyle>
            <a:lvl1pPr marL="0" indent="0">
              <a:spcBef>
                <a:spcPts val="0"/>
              </a:spcBef>
              <a:buNone/>
              <a:defRPr sz="1800">
                <a:solidFill>
                  <a:schemeClr val="bg1"/>
                </a:solidFill>
              </a:defRPr>
            </a:lvl1pPr>
          </a:lstStyle>
          <a:p>
            <a:pPr lvl="0"/>
            <a:r>
              <a:rPr lang="en-US"/>
              <a:t>Add subtitle</a:t>
            </a:r>
            <a:endParaRPr lang="en-GB"/>
          </a:p>
        </p:txBody>
      </p:sp>
      <p:sp>
        <p:nvSpPr>
          <p:cNvPr id="15" name="Text Placeholder 15">
            <a:extLst>
              <a:ext uri="{FF2B5EF4-FFF2-40B4-BE49-F238E27FC236}">
                <a16:creationId xmlns:a16="http://schemas.microsoft.com/office/drawing/2014/main" id="{2A0A5494-3A29-4129-AE77-6600D261B7AD}"/>
              </a:ext>
            </a:extLst>
          </p:cNvPr>
          <p:cNvSpPr>
            <a:spLocks noGrp="1"/>
          </p:cNvSpPr>
          <p:nvPr>
            <p:ph type="body" sz="quarter" idx="11" hasCustomPrompt="1"/>
          </p:nvPr>
        </p:nvSpPr>
        <p:spPr>
          <a:xfrm>
            <a:off x="2260369" y="5006897"/>
            <a:ext cx="7328769" cy="312235"/>
          </a:xfrm>
        </p:spPr>
        <p:txBody>
          <a:bodyPr/>
          <a:lstStyle>
            <a:lvl1pPr marL="0" indent="0">
              <a:spcBef>
                <a:spcPts val="0"/>
              </a:spcBef>
              <a:buNone/>
              <a:defRPr sz="1800">
                <a:solidFill>
                  <a:schemeClr val="bg1"/>
                </a:solidFill>
              </a:defRPr>
            </a:lvl1pPr>
          </a:lstStyle>
          <a:p>
            <a:pPr lvl="0"/>
            <a:r>
              <a:rPr lang="en-US"/>
              <a:t>Add date</a:t>
            </a:r>
            <a:endParaRPr lang="en-GB"/>
          </a:p>
        </p:txBody>
      </p:sp>
      <p:pic>
        <p:nvPicPr>
          <p:cNvPr id="11" name="Picture 10">
            <a:extLst>
              <a:ext uri="{FF2B5EF4-FFF2-40B4-BE49-F238E27FC236}">
                <a16:creationId xmlns:a16="http://schemas.microsoft.com/office/drawing/2014/main" id="{76EE9934-B99D-4D97-8CC1-B480B816F844}"/>
              </a:ext>
            </a:extLst>
          </p:cNvPr>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0" y="5539155"/>
            <a:ext cx="9281265" cy="1087982"/>
          </a:xfrm>
          <a:prstGeom prst="rect">
            <a:avLst/>
          </a:prstGeom>
        </p:spPr>
      </p:pic>
      <p:pic>
        <p:nvPicPr>
          <p:cNvPr id="13" name="Picture 12" descr="A picture containing drawing, flower&#10;&#10;Description automatically generated">
            <a:extLst>
              <a:ext uri="{FF2B5EF4-FFF2-40B4-BE49-F238E27FC236}">
                <a16:creationId xmlns:a16="http://schemas.microsoft.com/office/drawing/2014/main" id="{12670EC7-519E-498C-B0FB-BE1E2C1EF19D}"/>
              </a:ext>
            </a:extLst>
          </p:cNvPr>
          <p:cNvPicPr>
            <a:picLocks noChangeAspect="1"/>
          </p:cNvPicPr>
          <p:nvPr userDrawn="1"/>
        </p:nvPicPr>
        <p:blipFill rotWithShape="1">
          <a:blip r:embed="rId5" cstate="email">
            <a:extLst>
              <a:ext uri="{28A0092B-C50C-407E-A947-70E740481C1C}">
                <a14:useLocalDpi xmlns:a14="http://schemas.microsoft.com/office/drawing/2010/main"/>
              </a:ext>
            </a:extLst>
          </a:blip>
          <a:srcRect/>
          <a:stretch/>
        </p:blipFill>
        <p:spPr>
          <a:xfrm>
            <a:off x="9290790" y="5819587"/>
            <a:ext cx="2652147" cy="1130810"/>
          </a:xfrm>
          <a:prstGeom prst="rect">
            <a:avLst/>
          </a:prstGeom>
        </p:spPr>
      </p:pic>
    </p:spTree>
    <p:extLst>
      <p:ext uri="{BB962C8B-B14F-4D97-AF65-F5344CB8AC3E}">
        <p14:creationId xmlns:p14="http://schemas.microsoft.com/office/powerpoint/2010/main" val="3887451161"/>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Chapter1">
    <p:spTree>
      <p:nvGrpSpPr>
        <p:cNvPr id="1" name=""/>
        <p:cNvGrpSpPr/>
        <p:nvPr/>
      </p:nvGrpSpPr>
      <p:grpSpPr>
        <a:xfrm>
          <a:off x="0" y="0"/>
          <a:ext cx="0" cy="0"/>
          <a:chOff x="0" y="0"/>
          <a:chExt cx="0" cy="0"/>
        </a:xfrm>
      </p:grpSpPr>
      <p:pic>
        <p:nvPicPr>
          <p:cNvPr id="8" name="Picture 7" descr="A close up of a logo&#10;&#10;Description automatically generated">
            <a:extLst>
              <a:ext uri="{FF2B5EF4-FFF2-40B4-BE49-F238E27FC236}">
                <a16:creationId xmlns:a16="http://schemas.microsoft.com/office/drawing/2014/main" id="{DDF29D50-7A4F-4F52-898F-DA7277C4218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85" y="0"/>
            <a:ext cx="12189630" cy="6858000"/>
          </a:xfrm>
          <a:prstGeom prst="rect">
            <a:avLst/>
          </a:prstGeom>
        </p:spPr>
      </p:pic>
      <p:sp>
        <p:nvSpPr>
          <p:cNvPr id="14" name="Title 13">
            <a:extLst>
              <a:ext uri="{FF2B5EF4-FFF2-40B4-BE49-F238E27FC236}">
                <a16:creationId xmlns:a16="http://schemas.microsoft.com/office/drawing/2014/main" id="{52A92587-3D44-46B6-8BF7-EA879915CDA3}"/>
              </a:ext>
            </a:extLst>
          </p:cNvPr>
          <p:cNvSpPr>
            <a:spLocks noGrp="1"/>
          </p:cNvSpPr>
          <p:nvPr>
            <p:ph type="title" hasCustomPrompt="1"/>
          </p:nvPr>
        </p:nvSpPr>
        <p:spPr>
          <a:xfrm>
            <a:off x="322262" y="1819926"/>
            <a:ext cx="5291900" cy="1632647"/>
          </a:xfrm>
        </p:spPr>
        <p:txBody>
          <a:bodyPr/>
          <a:lstStyle>
            <a:lvl1pPr>
              <a:lnSpc>
                <a:spcPct val="85000"/>
              </a:lnSpc>
              <a:defRPr sz="6500" cap="all" baseline="0">
                <a:solidFill>
                  <a:schemeClr val="bg1"/>
                </a:solidFill>
              </a:defRPr>
            </a:lvl1pPr>
          </a:lstStyle>
          <a:p>
            <a:r>
              <a:rPr lang="en-US"/>
              <a:t>Chapter one</a:t>
            </a:r>
            <a:endParaRPr lang="en-GB"/>
          </a:p>
        </p:txBody>
      </p:sp>
      <p:sp>
        <p:nvSpPr>
          <p:cNvPr id="16" name="Text Placeholder 15">
            <a:extLst>
              <a:ext uri="{FF2B5EF4-FFF2-40B4-BE49-F238E27FC236}">
                <a16:creationId xmlns:a16="http://schemas.microsoft.com/office/drawing/2014/main" id="{37FEBA48-BCDC-4227-B842-092CC6E5F59B}"/>
              </a:ext>
            </a:extLst>
          </p:cNvPr>
          <p:cNvSpPr>
            <a:spLocks noGrp="1"/>
          </p:cNvSpPr>
          <p:nvPr>
            <p:ph type="body" sz="quarter" idx="10" hasCustomPrompt="1"/>
          </p:nvPr>
        </p:nvSpPr>
        <p:spPr>
          <a:xfrm>
            <a:off x="322262" y="3790414"/>
            <a:ext cx="5291900" cy="825500"/>
          </a:xfrm>
        </p:spPr>
        <p:txBody>
          <a:bodyPr/>
          <a:lstStyle>
            <a:lvl1pPr marL="0" indent="0">
              <a:spcBef>
                <a:spcPts val="0"/>
              </a:spcBef>
              <a:buNone/>
              <a:defRPr sz="1800">
                <a:solidFill>
                  <a:schemeClr val="bg1"/>
                </a:solidFill>
              </a:defRPr>
            </a:lvl1pPr>
          </a:lstStyle>
          <a:p>
            <a:pPr lvl="0"/>
            <a:r>
              <a:rPr lang="en-US"/>
              <a:t>Add subtitle over two lines</a:t>
            </a:r>
            <a:endParaRPr lang="en-GB"/>
          </a:p>
        </p:txBody>
      </p:sp>
      <p:sp>
        <p:nvSpPr>
          <p:cNvPr id="18" name="Text Placeholder 17">
            <a:extLst>
              <a:ext uri="{FF2B5EF4-FFF2-40B4-BE49-F238E27FC236}">
                <a16:creationId xmlns:a16="http://schemas.microsoft.com/office/drawing/2014/main" id="{03DAF770-E44D-4BA1-8DC0-10F1B3BAA4ED}"/>
              </a:ext>
            </a:extLst>
          </p:cNvPr>
          <p:cNvSpPr>
            <a:spLocks noGrp="1"/>
          </p:cNvSpPr>
          <p:nvPr>
            <p:ph type="body" sz="quarter" idx="11" hasCustomPrompt="1"/>
          </p:nvPr>
        </p:nvSpPr>
        <p:spPr>
          <a:xfrm>
            <a:off x="7360460" y="1972320"/>
            <a:ext cx="4509278" cy="3300192"/>
          </a:xfrm>
        </p:spPr>
        <p:txBody>
          <a:bodyPr/>
          <a:lstStyle>
            <a:lvl1pPr marL="0" indent="0">
              <a:buNone/>
              <a:defRPr sz="28000" spc="-1500" baseline="0">
                <a:solidFill>
                  <a:schemeClr val="bg1"/>
                </a:solidFill>
                <a:latin typeface="Arial Black" panose="020B0A04020102020204" pitchFamily="34" charset="0"/>
              </a:defRPr>
            </a:lvl1pPr>
          </a:lstStyle>
          <a:p>
            <a:pPr lvl="0"/>
            <a:r>
              <a:rPr lang="en-US"/>
              <a:t>01</a:t>
            </a:r>
            <a:endParaRPr lang="en-GB"/>
          </a:p>
        </p:txBody>
      </p:sp>
      <p:pic>
        <p:nvPicPr>
          <p:cNvPr id="15" name="Picture 14" descr="A close up of a logo&#10;&#10;Description automatically generated">
            <a:extLst>
              <a:ext uri="{FF2B5EF4-FFF2-40B4-BE49-F238E27FC236}">
                <a16:creationId xmlns:a16="http://schemas.microsoft.com/office/drawing/2014/main" id="{D8108C02-582D-449F-AB09-4A7182222743}"/>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10266630" y="0"/>
            <a:ext cx="1925370" cy="2635861"/>
          </a:xfrm>
          <a:prstGeom prst="rect">
            <a:avLst/>
          </a:prstGeom>
        </p:spPr>
      </p:pic>
      <p:pic>
        <p:nvPicPr>
          <p:cNvPr id="19" name="Picture 18">
            <a:extLst>
              <a:ext uri="{FF2B5EF4-FFF2-40B4-BE49-F238E27FC236}">
                <a16:creationId xmlns:a16="http://schemas.microsoft.com/office/drawing/2014/main" id="{976874D0-25C1-4B77-8761-20439E87CC02}"/>
              </a:ext>
            </a:extLst>
          </p:cNvPr>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0" y="5539155"/>
            <a:ext cx="9281265" cy="1087982"/>
          </a:xfrm>
          <a:prstGeom prst="rect">
            <a:avLst/>
          </a:prstGeom>
        </p:spPr>
      </p:pic>
      <p:pic>
        <p:nvPicPr>
          <p:cNvPr id="9" name="Picture 8" descr="A picture containing drawing, flower&#10;&#10;Description automatically generated">
            <a:extLst>
              <a:ext uri="{FF2B5EF4-FFF2-40B4-BE49-F238E27FC236}">
                <a16:creationId xmlns:a16="http://schemas.microsoft.com/office/drawing/2014/main" id="{6221AE7F-FD0D-4A7F-A165-A381C79B8CBD}"/>
              </a:ext>
            </a:extLst>
          </p:cNvPr>
          <p:cNvPicPr>
            <a:picLocks noChangeAspect="1"/>
          </p:cNvPicPr>
          <p:nvPr userDrawn="1"/>
        </p:nvPicPr>
        <p:blipFill rotWithShape="1">
          <a:blip r:embed="rId5" cstate="email">
            <a:extLst>
              <a:ext uri="{28A0092B-C50C-407E-A947-70E740481C1C}">
                <a14:useLocalDpi xmlns:a14="http://schemas.microsoft.com/office/drawing/2010/main"/>
              </a:ext>
            </a:extLst>
          </a:blip>
          <a:srcRect/>
          <a:stretch/>
        </p:blipFill>
        <p:spPr>
          <a:xfrm>
            <a:off x="9290790" y="5819587"/>
            <a:ext cx="2652147" cy="1130810"/>
          </a:xfrm>
          <a:prstGeom prst="rect">
            <a:avLst/>
          </a:prstGeom>
        </p:spPr>
      </p:pic>
    </p:spTree>
    <p:extLst>
      <p:ext uri="{BB962C8B-B14F-4D97-AF65-F5344CB8AC3E}">
        <p14:creationId xmlns:p14="http://schemas.microsoft.com/office/powerpoint/2010/main" val="245457604"/>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Chapter2">
    <p:spTree>
      <p:nvGrpSpPr>
        <p:cNvPr id="1" name=""/>
        <p:cNvGrpSpPr/>
        <p:nvPr/>
      </p:nvGrpSpPr>
      <p:grpSpPr>
        <a:xfrm>
          <a:off x="0" y="0"/>
          <a:ext cx="0" cy="0"/>
          <a:chOff x="0" y="0"/>
          <a:chExt cx="0" cy="0"/>
        </a:xfrm>
      </p:grpSpPr>
      <p:pic>
        <p:nvPicPr>
          <p:cNvPr id="3" name="Picture 2" descr="A picture containing drawing&#10;&#10;Description automatically generated">
            <a:extLst>
              <a:ext uri="{FF2B5EF4-FFF2-40B4-BE49-F238E27FC236}">
                <a16:creationId xmlns:a16="http://schemas.microsoft.com/office/drawing/2014/main" id="{C62A3997-3BB9-455A-BB8B-73693264CB55}"/>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85" y="0"/>
            <a:ext cx="12189630" cy="6858000"/>
          </a:xfrm>
          <a:prstGeom prst="rect">
            <a:avLst/>
          </a:prstGeom>
        </p:spPr>
      </p:pic>
      <p:sp>
        <p:nvSpPr>
          <p:cNvPr id="14" name="Title 13">
            <a:extLst>
              <a:ext uri="{FF2B5EF4-FFF2-40B4-BE49-F238E27FC236}">
                <a16:creationId xmlns:a16="http://schemas.microsoft.com/office/drawing/2014/main" id="{52A92587-3D44-46B6-8BF7-EA879915CDA3}"/>
              </a:ext>
            </a:extLst>
          </p:cNvPr>
          <p:cNvSpPr>
            <a:spLocks noGrp="1"/>
          </p:cNvSpPr>
          <p:nvPr>
            <p:ph type="title" hasCustomPrompt="1"/>
          </p:nvPr>
        </p:nvSpPr>
        <p:spPr>
          <a:xfrm>
            <a:off x="322262" y="1819926"/>
            <a:ext cx="5291900" cy="1632647"/>
          </a:xfrm>
        </p:spPr>
        <p:txBody>
          <a:bodyPr/>
          <a:lstStyle>
            <a:lvl1pPr>
              <a:lnSpc>
                <a:spcPct val="85000"/>
              </a:lnSpc>
              <a:defRPr sz="6500" cap="all" baseline="0">
                <a:solidFill>
                  <a:schemeClr val="bg1"/>
                </a:solidFill>
              </a:defRPr>
            </a:lvl1pPr>
          </a:lstStyle>
          <a:p>
            <a:r>
              <a:rPr lang="en-US"/>
              <a:t>Chapter TWO</a:t>
            </a:r>
            <a:endParaRPr lang="en-GB"/>
          </a:p>
        </p:txBody>
      </p:sp>
      <p:sp>
        <p:nvSpPr>
          <p:cNvPr id="16" name="Text Placeholder 15">
            <a:extLst>
              <a:ext uri="{FF2B5EF4-FFF2-40B4-BE49-F238E27FC236}">
                <a16:creationId xmlns:a16="http://schemas.microsoft.com/office/drawing/2014/main" id="{37FEBA48-BCDC-4227-B842-092CC6E5F59B}"/>
              </a:ext>
            </a:extLst>
          </p:cNvPr>
          <p:cNvSpPr>
            <a:spLocks noGrp="1"/>
          </p:cNvSpPr>
          <p:nvPr>
            <p:ph type="body" sz="quarter" idx="10" hasCustomPrompt="1"/>
          </p:nvPr>
        </p:nvSpPr>
        <p:spPr>
          <a:xfrm>
            <a:off x="322262" y="3790414"/>
            <a:ext cx="5291900" cy="825500"/>
          </a:xfrm>
        </p:spPr>
        <p:txBody>
          <a:bodyPr/>
          <a:lstStyle>
            <a:lvl1pPr marL="0" indent="0">
              <a:spcBef>
                <a:spcPts val="0"/>
              </a:spcBef>
              <a:buNone/>
              <a:defRPr sz="1800">
                <a:solidFill>
                  <a:schemeClr val="bg1"/>
                </a:solidFill>
              </a:defRPr>
            </a:lvl1pPr>
          </a:lstStyle>
          <a:p>
            <a:pPr lvl="0"/>
            <a:r>
              <a:rPr lang="en-US"/>
              <a:t>Add subtitle over two lines</a:t>
            </a:r>
            <a:endParaRPr lang="en-GB"/>
          </a:p>
        </p:txBody>
      </p:sp>
      <p:sp>
        <p:nvSpPr>
          <p:cNvPr id="18" name="Text Placeholder 17">
            <a:extLst>
              <a:ext uri="{FF2B5EF4-FFF2-40B4-BE49-F238E27FC236}">
                <a16:creationId xmlns:a16="http://schemas.microsoft.com/office/drawing/2014/main" id="{03DAF770-E44D-4BA1-8DC0-10F1B3BAA4ED}"/>
              </a:ext>
            </a:extLst>
          </p:cNvPr>
          <p:cNvSpPr>
            <a:spLocks noGrp="1"/>
          </p:cNvSpPr>
          <p:nvPr>
            <p:ph type="body" sz="quarter" idx="11" hasCustomPrompt="1"/>
          </p:nvPr>
        </p:nvSpPr>
        <p:spPr>
          <a:xfrm>
            <a:off x="7360460" y="1972320"/>
            <a:ext cx="4509278" cy="3300192"/>
          </a:xfrm>
        </p:spPr>
        <p:txBody>
          <a:bodyPr/>
          <a:lstStyle>
            <a:lvl1pPr marL="0" indent="0">
              <a:buNone/>
              <a:defRPr sz="28000" spc="-1500" baseline="0">
                <a:solidFill>
                  <a:schemeClr val="bg1"/>
                </a:solidFill>
                <a:latin typeface="Arial Black" panose="020B0A04020102020204" pitchFamily="34" charset="0"/>
              </a:defRPr>
            </a:lvl1pPr>
          </a:lstStyle>
          <a:p>
            <a:pPr lvl="0"/>
            <a:r>
              <a:rPr lang="en-US"/>
              <a:t>02</a:t>
            </a:r>
            <a:endParaRPr lang="en-GB"/>
          </a:p>
        </p:txBody>
      </p:sp>
      <p:pic>
        <p:nvPicPr>
          <p:cNvPr id="15" name="Picture 14" descr="A close up of a logo&#10;&#10;Description automatically generated">
            <a:extLst>
              <a:ext uri="{FF2B5EF4-FFF2-40B4-BE49-F238E27FC236}">
                <a16:creationId xmlns:a16="http://schemas.microsoft.com/office/drawing/2014/main" id="{D8108C02-582D-449F-AB09-4A7182222743}"/>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10266630" y="0"/>
            <a:ext cx="1925370" cy="2635861"/>
          </a:xfrm>
          <a:prstGeom prst="rect">
            <a:avLst/>
          </a:prstGeom>
        </p:spPr>
      </p:pic>
      <p:pic>
        <p:nvPicPr>
          <p:cNvPr id="8" name="Picture 7">
            <a:extLst>
              <a:ext uri="{FF2B5EF4-FFF2-40B4-BE49-F238E27FC236}">
                <a16:creationId xmlns:a16="http://schemas.microsoft.com/office/drawing/2014/main" id="{1D39FBFA-183E-45F6-B2AE-1AA72F8029F8}"/>
              </a:ext>
            </a:extLst>
          </p:cNvPr>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0" y="5539155"/>
            <a:ext cx="9281265" cy="1087982"/>
          </a:xfrm>
          <a:prstGeom prst="rect">
            <a:avLst/>
          </a:prstGeom>
        </p:spPr>
      </p:pic>
      <p:pic>
        <p:nvPicPr>
          <p:cNvPr id="9" name="Picture 8" descr="A picture containing drawing, flower&#10;&#10;Description automatically generated">
            <a:extLst>
              <a:ext uri="{FF2B5EF4-FFF2-40B4-BE49-F238E27FC236}">
                <a16:creationId xmlns:a16="http://schemas.microsoft.com/office/drawing/2014/main" id="{F6ACC315-D94B-4A1E-9F89-59E19AC7B51D}"/>
              </a:ext>
            </a:extLst>
          </p:cNvPr>
          <p:cNvPicPr>
            <a:picLocks noChangeAspect="1"/>
          </p:cNvPicPr>
          <p:nvPr userDrawn="1"/>
        </p:nvPicPr>
        <p:blipFill rotWithShape="1">
          <a:blip r:embed="rId5" cstate="email">
            <a:extLst>
              <a:ext uri="{28A0092B-C50C-407E-A947-70E740481C1C}">
                <a14:useLocalDpi xmlns:a14="http://schemas.microsoft.com/office/drawing/2010/main"/>
              </a:ext>
            </a:extLst>
          </a:blip>
          <a:srcRect/>
          <a:stretch/>
        </p:blipFill>
        <p:spPr>
          <a:xfrm>
            <a:off x="9290790" y="5819587"/>
            <a:ext cx="2652147" cy="1130810"/>
          </a:xfrm>
          <a:prstGeom prst="rect">
            <a:avLst/>
          </a:prstGeom>
        </p:spPr>
      </p:pic>
    </p:spTree>
    <p:extLst>
      <p:ext uri="{BB962C8B-B14F-4D97-AF65-F5344CB8AC3E}">
        <p14:creationId xmlns:p14="http://schemas.microsoft.com/office/powerpoint/2010/main" val="74771098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ubtitle &amp; 2images">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A3C51D97-7782-426E-BA52-035512D31AE8}"/>
              </a:ext>
            </a:extLst>
          </p:cNvPr>
          <p:cNvSpPr>
            <a:spLocks noGrp="1"/>
          </p:cNvSpPr>
          <p:nvPr>
            <p:ph type="pic" sz="quarter" idx="11" hasCustomPrompt="1"/>
          </p:nvPr>
        </p:nvSpPr>
        <p:spPr>
          <a:xfrm>
            <a:off x="312738" y="1304924"/>
            <a:ext cx="5693261" cy="4608513"/>
          </a:xfrm>
          <a:solidFill>
            <a:schemeClr val="bg2"/>
          </a:solidFill>
        </p:spPr>
        <p:txBody>
          <a:bodyPr/>
          <a:lstStyle>
            <a:lvl1pPr marL="0" indent="0">
              <a:buNone/>
              <a:defRPr/>
            </a:lvl1pPr>
          </a:lstStyle>
          <a:p>
            <a:r>
              <a:rPr lang="en-GB"/>
              <a:t>Add picture</a:t>
            </a:r>
          </a:p>
        </p:txBody>
      </p:sp>
      <p:sp>
        <p:nvSpPr>
          <p:cNvPr id="10" name="Picture Placeholder 2">
            <a:extLst>
              <a:ext uri="{FF2B5EF4-FFF2-40B4-BE49-F238E27FC236}">
                <a16:creationId xmlns:a16="http://schemas.microsoft.com/office/drawing/2014/main" id="{2685F904-C1FA-4404-9DA7-70926B83908E}"/>
              </a:ext>
            </a:extLst>
          </p:cNvPr>
          <p:cNvSpPr>
            <a:spLocks noGrp="1"/>
          </p:cNvSpPr>
          <p:nvPr>
            <p:ph type="pic" sz="quarter" idx="12" hasCustomPrompt="1"/>
          </p:nvPr>
        </p:nvSpPr>
        <p:spPr>
          <a:xfrm>
            <a:off x="6186000" y="1304924"/>
            <a:ext cx="5672243" cy="4608513"/>
          </a:xfrm>
          <a:solidFill>
            <a:schemeClr val="bg2"/>
          </a:solidFill>
        </p:spPr>
        <p:txBody>
          <a:bodyPr/>
          <a:lstStyle>
            <a:lvl1pPr marL="0" indent="0">
              <a:buNone/>
              <a:defRPr/>
            </a:lvl1pPr>
          </a:lstStyle>
          <a:p>
            <a:r>
              <a:rPr lang="en-GB"/>
              <a:t>Add picture</a:t>
            </a:r>
          </a:p>
        </p:txBody>
      </p:sp>
      <p:sp>
        <p:nvSpPr>
          <p:cNvPr id="2" name="Title 1">
            <a:extLst>
              <a:ext uri="{FF2B5EF4-FFF2-40B4-BE49-F238E27FC236}">
                <a16:creationId xmlns:a16="http://schemas.microsoft.com/office/drawing/2014/main" id="{9EC80AB6-1DD2-45B6-9ADF-B1034C21206A}"/>
              </a:ext>
            </a:extLst>
          </p:cNvPr>
          <p:cNvSpPr>
            <a:spLocks noGrp="1"/>
          </p:cNvSpPr>
          <p:nvPr>
            <p:ph type="title" hasCustomPrompt="1"/>
          </p:nvPr>
        </p:nvSpPr>
        <p:spPr/>
        <p:txBody>
          <a:bodyPr/>
          <a:lstStyle>
            <a:lvl1pPr>
              <a:defRPr/>
            </a:lvl1pPr>
          </a:lstStyle>
          <a:p>
            <a:r>
              <a:rPr lang="en-US"/>
              <a:t>ADD TITLE</a:t>
            </a:r>
            <a:endParaRPr lang="en-GB"/>
          </a:p>
        </p:txBody>
      </p:sp>
      <p:sp>
        <p:nvSpPr>
          <p:cNvPr id="7" name="Text Placeholder 3">
            <a:extLst>
              <a:ext uri="{FF2B5EF4-FFF2-40B4-BE49-F238E27FC236}">
                <a16:creationId xmlns:a16="http://schemas.microsoft.com/office/drawing/2014/main" id="{00AA5A06-B399-407D-82C2-542FEF9F4A7B}"/>
              </a:ext>
            </a:extLst>
          </p:cNvPr>
          <p:cNvSpPr>
            <a:spLocks noGrp="1"/>
          </p:cNvSpPr>
          <p:nvPr>
            <p:ph type="body" sz="quarter" idx="10" hasCustomPrompt="1"/>
          </p:nvPr>
        </p:nvSpPr>
        <p:spPr>
          <a:xfrm>
            <a:off x="1557195" y="869601"/>
            <a:ext cx="9026667" cy="256955"/>
          </a:xfrm>
        </p:spPr>
        <p:txBody>
          <a:bodyPr/>
          <a:lstStyle>
            <a:lvl1pPr marL="0" indent="0">
              <a:buNone/>
              <a:defRPr sz="1200" cap="all" baseline="0"/>
            </a:lvl1pPr>
            <a:lvl2pPr marL="179388" indent="0">
              <a:buNone/>
              <a:defRPr/>
            </a:lvl2pPr>
            <a:lvl3pPr marL="357187" indent="0">
              <a:buNone/>
              <a:defRPr/>
            </a:lvl3pPr>
            <a:lvl4pPr marL="536575" indent="0">
              <a:buNone/>
              <a:defRPr/>
            </a:lvl4pPr>
            <a:lvl5pPr marL="714375" indent="0">
              <a:buNone/>
              <a:defRPr/>
            </a:lvl5pPr>
          </a:lstStyle>
          <a:p>
            <a:pPr lvl="0"/>
            <a:r>
              <a:rPr lang="en-US"/>
              <a:t>Add slide subtitle</a:t>
            </a:r>
            <a:endParaRPr lang="en-GB"/>
          </a:p>
        </p:txBody>
      </p:sp>
    </p:spTree>
    <p:extLst>
      <p:ext uri="{BB962C8B-B14F-4D97-AF65-F5344CB8AC3E}">
        <p14:creationId xmlns:p14="http://schemas.microsoft.com/office/powerpoint/2010/main" val="1936874412"/>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Chapter3">
    <p:spTree>
      <p:nvGrpSpPr>
        <p:cNvPr id="1" name=""/>
        <p:cNvGrpSpPr/>
        <p:nvPr/>
      </p:nvGrpSpPr>
      <p:grpSpPr>
        <a:xfrm>
          <a:off x="0" y="0"/>
          <a:ext cx="0" cy="0"/>
          <a:chOff x="0" y="0"/>
          <a:chExt cx="0" cy="0"/>
        </a:xfrm>
      </p:grpSpPr>
      <p:pic>
        <p:nvPicPr>
          <p:cNvPr id="3" name="Picture 2" descr="A close up of a logo&#10;&#10;Description automatically generated">
            <a:extLst>
              <a:ext uri="{FF2B5EF4-FFF2-40B4-BE49-F238E27FC236}">
                <a16:creationId xmlns:a16="http://schemas.microsoft.com/office/drawing/2014/main" id="{76888988-0511-444C-BCDE-04A91B3010F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85" y="0"/>
            <a:ext cx="12189630" cy="6858000"/>
          </a:xfrm>
          <a:prstGeom prst="rect">
            <a:avLst/>
          </a:prstGeom>
        </p:spPr>
      </p:pic>
      <p:sp>
        <p:nvSpPr>
          <p:cNvPr id="14" name="Title 13">
            <a:extLst>
              <a:ext uri="{FF2B5EF4-FFF2-40B4-BE49-F238E27FC236}">
                <a16:creationId xmlns:a16="http://schemas.microsoft.com/office/drawing/2014/main" id="{52A92587-3D44-46B6-8BF7-EA879915CDA3}"/>
              </a:ext>
            </a:extLst>
          </p:cNvPr>
          <p:cNvSpPr>
            <a:spLocks noGrp="1"/>
          </p:cNvSpPr>
          <p:nvPr>
            <p:ph type="title" hasCustomPrompt="1"/>
          </p:nvPr>
        </p:nvSpPr>
        <p:spPr>
          <a:xfrm>
            <a:off x="322262" y="1819926"/>
            <a:ext cx="5291900" cy="1632647"/>
          </a:xfrm>
        </p:spPr>
        <p:txBody>
          <a:bodyPr/>
          <a:lstStyle>
            <a:lvl1pPr>
              <a:lnSpc>
                <a:spcPct val="85000"/>
              </a:lnSpc>
              <a:defRPr sz="6500" cap="all" baseline="0">
                <a:solidFill>
                  <a:schemeClr val="bg1"/>
                </a:solidFill>
              </a:defRPr>
            </a:lvl1pPr>
          </a:lstStyle>
          <a:p>
            <a:r>
              <a:rPr lang="en-US"/>
              <a:t>Chapter THREE</a:t>
            </a:r>
            <a:endParaRPr lang="en-GB"/>
          </a:p>
        </p:txBody>
      </p:sp>
      <p:sp>
        <p:nvSpPr>
          <p:cNvPr id="16" name="Text Placeholder 15">
            <a:extLst>
              <a:ext uri="{FF2B5EF4-FFF2-40B4-BE49-F238E27FC236}">
                <a16:creationId xmlns:a16="http://schemas.microsoft.com/office/drawing/2014/main" id="{37FEBA48-BCDC-4227-B842-092CC6E5F59B}"/>
              </a:ext>
            </a:extLst>
          </p:cNvPr>
          <p:cNvSpPr>
            <a:spLocks noGrp="1"/>
          </p:cNvSpPr>
          <p:nvPr>
            <p:ph type="body" sz="quarter" idx="10" hasCustomPrompt="1"/>
          </p:nvPr>
        </p:nvSpPr>
        <p:spPr>
          <a:xfrm>
            <a:off x="322262" y="3790414"/>
            <a:ext cx="5291900" cy="825500"/>
          </a:xfrm>
        </p:spPr>
        <p:txBody>
          <a:bodyPr/>
          <a:lstStyle>
            <a:lvl1pPr marL="0" indent="0">
              <a:spcBef>
                <a:spcPts val="0"/>
              </a:spcBef>
              <a:buNone/>
              <a:defRPr sz="1800">
                <a:solidFill>
                  <a:schemeClr val="bg1"/>
                </a:solidFill>
              </a:defRPr>
            </a:lvl1pPr>
          </a:lstStyle>
          <a:p>
            <a:pPr lvl="0"/>
            <a:r>
              <a:rPr lang="en-US"/>
              <a:t>Add subtitle over two lines</a:t>
            </a:r>
            <a:endParaRPr lang="en-GB"/>
          </a:p>
        </p:txBody>
      </p:sp>
      <p:sp>
        <p:nvSpPr>
          <p:cNvPr id="18" name="Text Placeholder 17">
            <a:extLst>
              <a:ext uri="{FF2B5EF4-FFF2-40B4-BE49-F238E27FC236}">
                <a16:creationId xmlns:a16="http://schemas.microsoft.com/office/drawing/2014/main" id="{03DAF770-E44D-4BA1-8DC0-10F1B3BAA4ED}"/>
              </a:ext>
            </a:extLst>
          </p:cNvPr>
          <p:cNvSpPr>
            <a:spLocks noGrp="1"/>
          </p:cNvSpPr>
          <p:nvPr>
            <p:ph type="body" sz="quarter" idx="11" hasCustomPrompt="1"/>
          </p:nvPr>
        </p:nvSpPr>
        <p:spPr>
          <a:xfrm>
            <a:off x="7360460" y="1972320"/>
            <a:ext cx="4509278" cy="3300192"/>
          </a:xfrm>
        </p:spPr>
        <p:txBody>
          <a:bodyPr/>
          <a:lstStyle>
            <a:lvl1pPr marL="0" indent="0">
              <a:buNone/>
              <a:defRPr sz="28000" spc="-1500" baseline="0">
                <a:solidFill>
                  <a:schemeClr val="bg1"/>
                </a:solidFill>
                <a:latin typeface="Arial Black" panose="020B0A04020102020204" pitchFamily="34" charset="0"/>
              </a:defRPr>
            </a:lvl1pPr>
          </a:lstStyle>
          <a:p>
            <a:pPr lvl="0"/>
            <a:r>
              <a:rPr lang="en-US"/>
              <a:t>03</a:t>
            </a:r>
            <a:endParaRPr lang="en-GB"/>
          </a:p>
        </p:txBody>
      </p:sp>
      <p:pic>
        <p:nvPicPr>
          <p:cNvPr id="15" name="Picture 14" descr="A close up of a logo&#10;&#10;Description automatically generated">
            <a:extLst>
              <a:ext uri="{FF2B5EF4-FFF2-40B4-BE49-F238E27FC236}">
                <a16:creationId xmlns:a16="http://schemas.microsoft.com/office/drawing/2014/main" id="{D8108C02-582D-449F-AB09-4A7182222743}"/>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10266630" y="0"/>
            <a:ext cx="1925370" cy="2635861"/>
          </a:xfrm>
          <a:prstGeom prst="rect">
            <a:avLst/>
          </a:prstGeom>
        </p:spPr>
      </p:pic>
      <p:pic>
        <p:nvPicPr>
          <p:cNvPr id="19" name="Picture 18">
            <a:extLst>
              <a:ext uri="{FF2B5EF4-FFF2-40B4-BE49-F238E27FC236}">
                <a16:creationId xmlns:a16="http://schemas.microsoft.com/office/drawing/2014/main" id="{976874D0-25C1-4B77-8761-20439E87CC02}"/>
              </a:ext>
            </a:extLst>
          </p:cNvPr>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0" y="5539155"/>
            <a:ext cx="9281265" cy="1087982"/>
          </a:xfrm>
          <a:prstGeom prst="rect">
            <a:avLst/>
          </a:prstGeom>
        </p:spPr>
      </p:pic>
      <p:pic>
        <p:nvPicPr>
          <p:cNvPr id="9" name="Picture 8" descr="A picture containing drawing, flower&#10;&#10;Description automatically generated">
            <a:extLst>
              <a:ext uri="{FF2B5EF4-FFF2-40B4-BE49-F238E27FC236}">
                <a16:creationId xmlns:a16="http://schemas.microsoft.com/office/drawing/2014/main" id="{6DE72C24-0198-45E6-BE4C-578D3B992284}"/>
              </a:ext>
            </a:extLst>
          </p:cNvPr>
          <p:cNvPicPr>
            <a:picLocks noChangeAspect="1"/>
          </p:cNvPicPr>
          <p:nvPr userDrawn="1"/>
        </p:nvPicPr>
        <p:blipFill rotWithShape="1">
          <a:blip r:embed="rId5" cstate="email">
            <a:extLst>
              <a:ext uri="{28A0092B-C50C-407E-A947-70E740481C1C}">
                <a14:useLocalDpi xmlns:a14="http://schemas.microsoft.com/office/drawing/2010/main"/>
              </a:ext>
            </a:extLst>
          </a:blip>
          <a:srcRect/>
          <a:stretch/>
        </p:blipFill>
        <p:spPr>
          <a:xfrm>
            <a:off x="9290790" y="5819587"/>
            <a:ext cx="2652147" cy="1130810"/>
          </a:xfrm>
          <a:prstGeom prst="rect">
            <a:avLst/>
          </a:prstGeom>
        </p:spPr>
      </p:pic>
    </p:spTree>
    <p:extLst>
      <p:ext uri="{BB962C8B-B14F-4D97-AF65-F5344CB8AC3E}">
        <p14:creationId xmlns:p14="http://schemas.microsoft.com/office/powerpoint/2010/main" val="4049124661"/>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Chapter4">
    <p:spTree>
      <p:nvGrpSpPr>
        <p:cNvPr id="1" name=""/>
        <p:cNvGrpSpPr/>
        <p:nvPr/>
      </p:nvGrpSpPr>
      <p:grpSpPr>
        <a:xfrm>
          <a:off x="0" y="0"/>
          <a:ext cx="0" cy="0"/>
          <a:chOff x="0" y="0"/>
          <a:chExt cx="0" cy="0"/>
        </a:xfrm>
      </p:grpSpPr>
      <p:pic>
        <p:nvPicPr>
          <p:cNvPr id="3" name="Picture 2" descr="A close up of a logo&#10;&#10;Description automatically generated">
            <a:extLst>
              <a:ext uri="{FF2B5EF4-FFF2-40B4-BE49-F238E27FC236}">
                <a16:creationId xmlns:a16="http://schemas.microsoft.com/office/drawing/2014/main" id="{AB21B6A0-C02E-4F1B-8771-BD216538679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85" y="0"/>
            <a:ext cx="12189630" cy="6858000"/>
          </a:xfrm>
          <a:prstGeom prst="rect">
            <a:avLst/>
          </a:prstGeom>
        </p:spPr>
      </p:pic>
      <p:sp>
        <p:nvSpPr>
          <p:cNvPr id="14" name="Title 13">
            <a:extLst>
              <a:ext uri="{FF2B5EF4-FFF2-40B4-BE49-F238E27FC236}">
                <a16:creationId xmlns:a16="http://schemas.microsoft.com/office/drawing/2014/main" id="{52A92587-3D44-46B6-8BF7-EA879915CDA3}"/>
              </a:ext>
            </a:extLst>
          </p:cNvPr>
          <p:cNvSpPr>
            <a:spLocks noGrp="1"/>
          </p:cNvSpPr>
          <p:nvPr>
            <p:ph type="title" hasCustomPrompt="1"/>
          </p:nvPr>
        </p:nvSpPr>
        <p:spPr>
          <a:xfrm>
            <a:off x="322262" y="1819926"/>
            <a:ext cx="5291900" cy="1632647"/>
          </a:xfrm>
        </p:spPr>
        <p:txBody>
          <a:bodyPr/>
          <a:lstStyle>
            <a:lvl1pPr>
              <a:lnSpc>
                <a:spcPct val="85000"/>
              </a:lnSpc>
              <a:defRPr sz="6500" cap="all" baseline="0">
                <a:solidFill>
                  <a:schemeClr val="bg1"/>
                </a:solidFill>
              </a:defRPr>
            </a:lvl1pPr>
          </a:lstStyle>
          <a:p>
            <a:r>
              <a:rPr lang="en-US"/>
              <a:t>Chapter FOUR</a:t>
            </a:r>
            <a:endParaRPr lang="en-GB"/>
          </a:p>
        </p:txBody>
      </p:sp>
      <p:sp>
        <p:nvSpPr>
          <p:cNvPr id="16" name="Text Placeholder 15">
            <a:extLst>
              <a:ext uri="{FF2B5EF4-FFF2-40B4-BE49-F238E27FC236}">
                <a16:creationId xmlns:a16="http://schemas.microsoft.com/office/drawing/2014/main" id="{37FEBA48-BCDC-4227-B842-092CC6E5F59B}"/>
              </a:ext>
            </a:extLst>
          </p:cNvPr>
          <p:cNvSpPr>
            <a:spLocks noGrp="1"/>
          </p:cNvSpPr>
          <p:nvPr>
            <p:ph type="body" sz="quarter" idx="10" hasCustomPrompt="1"/>
          </p:nvPr>
        </p:nvSpPr>
        <p:spPr>
          <a:xfrm>
            <a:off x="322262" y="3790414"/>
            <a:ext cx="5291900" cy="825500"/>
          </a:xfrm>
        </p:spPr>
        <p:txBody>
          <a:bodyPr/>
          <a:lstStyle>
            <a:lvl1pPr marL="0" indent="0">
              <a:spcBef>
                <a:spcPts val="0"/>
              </a:spcBef>
              <a:buNone/>
              <a:defRPr sz="1800">
                <a:solidFill>
                  <a:schemeClr val="bg1"/>
                </a:solidFill>
              </a:defRPr>
            </a:lvl1pPr>
          </a:lstStyle>
          <a:p>
            <a:pPr lvl="0"/>
            <a:r>
              <a:rPr lang="en-US"/>
              <a:t>Add subtitle over two lines</a:t>
            </a:r>
            <a:endParaRPr lang="en-GB"/>
          </a:p>
        </p:txBody>
      </p:sp>
      <p:sp>
        <p:nvSpPr>
          <p:cNvPr id="18" name="Text Placeholder 17">
            <a:extLst>
              <a:ext uri="{FF2B5EF4-FFF2-40B4-BE49-F238E27FC236}">
                <a16:creationId xmlns:a16="http://schemas.microsoft.com/office/drawing/2014/main" id="{03DAF770-E44D-4BA1-8DC0-10F1B3BAA4ED}"/>
              </a:ext>
            </a:extLst>
          </p:cNvPr>
          <p:cNvSpPr>
            <a:spLocks noGrp="1"/>
          </p:cNvSpPr>
          <p:nvPr>
            <p:ph type="body" sz="quarter" idx="11" hasCustomPrompt="1"/>
          </p:nvPr>
        </p:nvSpPr>
        <p:spPr>
          <a:xfrm>
            <a:off x="7360460" y="1972320"/>
            <a:ext cx="4509278" cy="3300192"/>
          </a:xfrm>
        </p:spPr>
        <p:txBody>
          <a:bodyPr/>
          <a:lstStyle>
            <a:lvl1pPr marL="0" indent="0">
              <a:buNone/>
              <a:defRPr sz="28000" spc="-1500" baseline="0">
                <a:solidFill>
                  <a:schemeClr val="bg1"/>
                </a:solidFill>
                <a:latin typeface="Arial Black" panose="020B0A04020102020204" pitchFamily="34" charset="0"/>
              </a:defRPr>
            </a:lvl1pPr>
          </a:lstStyle>
          <a:p>
            <a:pPr lvl="0"/>
            <a:r>
              <a:rPr lang="en-US"/>
              <a:t>04</a:t>
            </a:r>
            <a:endParaRPr lang="en-GB"/>
          </a:p>
        </p:txBody>
      </p:sp>
      <p:pic>
        <p:nvPicPr>
          <p:cNvPr id="15" name="Picture 14" descr="A close up of a logo&#10;&#10;Description automatically generated">
            <a:extLst>
              <a:ext uri="{FF2B5EF4-FFF2-40B4-BE49-F238E27FC236}">
                <a16:creationId xmlns:a16="http://schemas.microsoft.com/office/drawing/2014/main" id="{D8108C02-582D-449F-AB09-4A7182222743}"/>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10266630" y="0"/>
            <a:ext cx="1925370" cy="2635861"/>
          </a:xfrm>
          <a:prstGeom prst="rect">
            <a:avLst/>
          </a:prstGeom>
        </p:spPr>
      </p:pic>
      <p:pic>
        <p:nvPicPr>
          <p:cNvPr id="19" name="Picture 18">
            <a:extLst>
              <a:ext uri="{FF2B5EF4-FFF2-40B4-BE49-F238E27FC236}">
                <a16:creationId xmlns:a16="http://schemas.microsoft.com/office/drawing/2014/main" id="{976874D0-25C1-4B77-8761-20439E87CC02}"/>
              </a:ext>
            </a:extLst>
          </p:cNvPr>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0" y="5539155"/>
            <a:ext cx="9281265" cy="1087982"/>
          </a:xfrm>
          <a:prstGeom prst="rect">
            <a:avLst/>
          </a:prstGeom>
        </p:spPr>
      </p:pic>
      <p:pic>
        <p:nvPicPr>
          <p:cNvPr id="9" name="Picture 8" descr="A picture containing drawing, flower&#10;&#10;Description automatically generated">
            <a:extLst>
              <a:ext uri="{FF2B5EF4-FFF2-40B4-BE49-F238E27FC236}">
                <a16:creationId xmlns:a16="http://schemas.microsoft.com/office/drawing/2014/main" id="{9B18F17F-9938-4E0F-B543-8301499300FB}"/>
              </a:ext>
            </a:extLst>
          </p:cNvPr>
          <p:cNvPicPr>
            <a:picLocks noChangeAspect="1"/>
          </p:cNvPicPr>
          <p:nvPr userDrawn="1"/>
        </p:nvPicPr>
        <p:blipFill rotWithShape="1">
          <a:blip r:embed="rId5" cstate="email">
            <a:extLst>
              <a:ext uri="{28A0092B-C50C-407E-A947-70E740481C1C}">
                <a14:useLocalDpi xmlns:a14="http://schemas.microsoft.com/office/drawing/2010/main"/>
              </a:ext>
            </a:extLst>
          </a:blip>
          <a:srcRect/>
          <a:stretch/>
        </p:blipFill>
        <p:spPr>
          <a:xfrm>
            <a:off x="9290790" y="5819587"/>
            <a:ext cx="2652147" cy="1130810"/>
          </a:xfrm>
          <a:prstGeom prst="rect">
            <a:avLst/>
          </a:prstGeom>
        </p:spPr>
      </p:pic>
    </p:spTree>
    <p:extLst>
      <p:ext uri="{BB962C8B-B14F-4D97-AF65-F5344CB8AC3E}">
        <p14:creationId xmlns:p14="http://schemas.microsoft.com/office/powerpoint/2010/main" val="4240594613"/>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Chapter5">
    <p:spTree>
      <p:nvGrpSpPr>
        <p:cNvPr id="1" name=""/>
        <p:cNvGrpSpPr/>
        <p:nvPr/>
      </p:nvGrpSpPr>
      <p:grpSpPr>
        <a:xfrm>
          <a:off x="0" y="0"/>
          <a:ext cx="0" cy="0"/>
          <a:chOff x="0" y="0"/>
          <a:chExt cx="0" cy="0"/>
        </a:xfrm>
      </p:grpSpPr>
      <p:pic>
        <p:nvPicPr>
          <p:cNvPr id="3" name="Picture 2" descr="A close up of a logo&#10;&#10;Description automatically generated">
            <a:extLst>
              <a:ext uri="{FF2B5EF4-FFF2-40B4-BE49-F238E27FC236}">
                <a16:creationId xmlns:a16="http://schemas.microsoft.com/office/drawing/2014/main" id="{3EFEAF97-976F-40FE-8200-218FA9867D95}"/>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85" y="0"/>
            <a:ext cx="12189630" cy="6858000"/>
          </a:xfrm>
          <a:prstGeom prst="rect">
            <a:avLst/>
          </a:prstGeom>
        </p:spPr>
      </p:pic>
      <p:sp>
        <p:nvSpPr>
          <p:cNvPr id="14" name="Title 13">
            <a:extLst>
              <a:ext uri="{FF2B5EF4-FFF2-40B4-BE49-F238E27FC236}">
                <a16:creationId xmlns:a16="http://schemas.microsoft.com/office/drawing/2014/main" id="{52A92587-3D44-46B6-8BF7-EA879915CDA3}"/>
              </a:ext>
            </a:extLst>
          </p:cNvPr>
          <p:cNvSpPr>
            <a:spLocks noGrp="1"/>
          </p:cNvSpPr>
          <p:nvPr>
            <p:ph type="title" hasCustomPrompt="1"/>
          </p:nvPr>
        </p:nvSpPr>
        <p:spPr>
          <a:xfrm>
            <a:off x="322262" y="1819926"/>
            <a:ext cx="5291900" cy="1632647"/>
          </a:xfrm>
        </p:spPr>
        <p:txBody>
          <a:bodyPr/>
          <a:lstStyle>
            <a:lvl1pPr>
              <a:lnSpc>
                <a:spcPct val="85000"/>
              </a:lnSpc>
              <a:defRPr sz="6500" cap="all" baseline="0">
                <a:solidFill>
                  <a:schemeClr val="bg1"/>
                </a:solidFill>
              </a:defRPr>
            </a:lvl1pPr>
          </a:lstStyle>
          <a:p>
            <a:r>
              <a:rPr lang="en-US"/>
              <a:t>Chapter FIVE</a:t>
            </a:r>
            <a:endParaRPr lang="en-GB"/>
          </a:p>
        </p:txBody>
      </p:sp>
      <p:sp>
        <p:nvSpPr>
          <p:cNvPr id="16" name="Text Placeholder 15">
            <a:extLst>
              <a:ext uri="{FF2B5EF4-FFF2-40B4-BE49-F238E27FC236}">
                <a16:creationId xmlns:a16="http://schemas.microsoft.com/office/drawing/2014/main" id="{37FEBA48-BCDC-4227-B842-092CC6E5F59B}"/>
              </a:ext>
            </a:extLst>
          </p:cNvPr>
          <p:cNvSpPr>
            <a:spLocks noGrp="1"/>
          </p:cNvSpPr>
          <p:nvPr>
            <p:ph type="body" sz="quarter" idx="10" hasCustomPrompt="1"/>
          </p:nvPr>
        </p:nvSpPr>
        <p:spPr>
          <a:xfrm>
            <a:off x="322262" y="3790414"/>
            <a:ext cx="5291900" cy="825500"/>
          </a:xfrm>
        </p:spPr>
        <p:txBody>
          <a:bodyPr/>
          <a:lstStyle>
            <a:lvl1pPr marL="0" indent="0">
              <a:spcBef>
                <a:spcPts val="0"/>
              </a:spcBef>
              <a:buNone/>
              <a:defRPr sz="1800">
                <a:solidFill>
                  <a:schemeClr val="bg1"/>
                </a:solidFill>
              </a:defRPr>
            </a:lvl1pPr>
          </a:lstStyle>
          <a:p>
            <a:pPr lvl="0"/>
            <a:r>
              <a:rPr lang="en-US"/>
              <a:t>Add subtitle over two lines</a:t>
            </a:r>
            <a:endParaRPr lang="en-GB"/>
          </a:p>
        </p:txBody>
      </p:sp>
      <p:sp>
        <p:nvSpPr>
          <p:cNvPr id="18" name="Text Placeholder 17">
            <a:extLst>
              <a:ext uri="{FF2B5EF4-FFF2-40B4-BE49-F238E27FC236}">
                <a16:creationId xmlns:a16="http://schemas.microsoft.com/office/drawing/2014/main" id="{03DAF770-E44D-4BA1-8DC0-10F1B3BAA4ED}"/>
              </a:ext>
            </a:extLst>
          </p:cNvPr>
          <p:cNvSpPr>
            <a:spLocks noGrp="1"/>
          </p:cNvSpPr>
          <p:nvPr>
            <p:ph type="body" sz="quarter" idx="11" hasCustomPrompt="1"/>
          </p:nvPr>
        </p:nvSpPr>
        <p:spPr>
          <a:xfrm>
            <a:off x="7360460" y="1972320"/>
            <a:ext cx="4509278" cy="3300192"/>
          </a:xfrm>
        </p:spPr>
        <p:txBody>
          <a:bodyPr/>
          <a:lstStyle>
            <a:lvl1pPr marL="0" indent="0">
              <a:buNone/>
              <a:defRPr sz="28000" spc="-1500" baseline="0">
                <a:solidFill>
                  <a:schemeClr val="bg1"/>
                </a:solidFill>
                <a:latin typeface="Arial Black" panose="020B0A04020102020204" pitchFamily="34" charset="0"/>
              </a:defRPr>
            </a:lvl1pPr>
          </a:lstStyle>
          <a:p>
            <a:pPr lvl="0"/>
            <a:r>
              <a:rPr lang="en-US"/>
              <a:t>05</a:t>
            </a:r>
            <a:endParaRPr lang="en-GB"/>
          </a:p>
        </p:txBody>
      </p:sp>
      <p:pic>
        <p:nvPicPr>
          <p:cNvPr id="15" name="Picture 14" descr="A close up of a logo&#10;&#10;Description automatically generated">
            <a:extLst>
              <a:ext uri="{FF2B5EF4-FFF2-40B4-BE49-F238E27FC236}">
                <a16:creationId xmlns:a16="http://schemas.microsoft.com/office/drawing/2014/main" id="{D8108C02-582D-449F-AB09-4A7182222743}"/>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10266630" y="0"/>
            <a:ext cx="1925370" cy="2635861"/>
          </a:xfrm>
          <a:prstGeom prst="rect">
            <a:avLst/>
          </a:prstGeom>
        </p:spPr>
      </p:pic>
      <p:pic>
        <p:nvPicPr>
          <p:cNvPr id="19" name="Picture 18">
            <a:extLst>
              <a:ext uri="{FF2B5EF4-FFF2-40B4-BE49-F238E27FC236}">
                <a16:creationId xmlns:a16="http://schemas.microsoft.com/office/drawing/2014/main" id="{976874D0-25C1-4B77-8761-20439E87CC02}"/>
              </a:ext>
            </a:extLst>
          </p:cNvPr>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0" y="5539155"/>
            <a:ext cx="9281265" cy="1087982"/>
          </a:xfrm>
          <a:prstGeom prst="rect">
            <a:avLst/>
          </a:prstGeom>
        </p:spPr>
      </p:pic>
      <p:pic>
        <p:nvPicPr>
          <p:cNvPr id="9" name="Picture 8" descr="A picture containing drawing, flower&#10;&#10;Description automatically generated">
            <a:extLst>
              <a:ext uri="{FF2B5EF4-FFF2-40B4-BE49-F238E27FC236}">
                <a16:creationId xmlns:a16="http://schemas.microsoft.com/office/drawing/2014/main" id="{F6CE3999-A1FA-4CD7-8E02-45B14728738E}"/>
              </a:ext>
            </a:extLst>
          </p:cNvPr>
          <p:cNvPicPr>
            <a:picLocks noChangeAspect="1"/>
          </p:cNvPicPr>
          <p:nvPr userDrawn="1"/>
        </p:nvPicPr>
        <p:blipFill rotWithShape="1">
          <a:blip r:embed="rId5" cstate="email">
            <a:extLst>
              <a:ext uri="{28A0092B-C50C-407E-A947-70E740481C1C}">
                <a14:useLocalDpi xmlns:a14="http://schemas.microsoft.com/office/drawing/2010/main"/>
              </a:ext>
            </a:extLst>
          </a:blip>
          <a:srcRect/>
          <a:stretch/>
        </p:blipFill>
        <p:spPr>
          <a:xfrm>
            <a:off x="9290790" y="5819587"/>
            <a:ext cx="2652147" cy="1130810"/>
          </a:xfrm>
          <a:prstGeom prst="rect">
            <a:avLst/>
          </a:prstGeom>
        </p:spPr>
      </p:pic>
    </p:spTree>
    <p:extLst>
      <p:ext uri="{BB962C8B-B14F-4D97-AF65-F5344CB8AC3E}">
        <p14:creationId xmlns:p14="http://schemas.microsoft.com/office/powerpoint/2010/main" val="3495984174"/>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Chapter6">
    <p:spTree>
      <p:nvGrpSpPr>
        <p:cNvPr id="1" name=""/>
        <p:cNvGrpSpPr/>
        <p:nvPr/>
      </p:nvGrpSpPr>
      <p:grpSpPr>
        <a:xfrm>
          <a:off x="0" y="0"/>
          <a:ext cx="0" cy="0"/>
          <a:chOff x="0" y="0"/>
          <a:chExt cx="0" cy="0"/>
        </a:xfrm>
      </p:grpSpPr>
      <p:pic>
        <p:nvPicPr>
          <p:cNvPr id="3" name="Picture 2" descr="A close up of a logo&#10;&#10;Description automatically generated">
            <a:extLst>
              <a:ext uri="{FF2B5EF4-FFF2-40B4-BE49-F238E27FC236}">
                <a16:creationId xmlns:a16="http://schemas.microsoft.com/office/drawing/2014/main" id="{3CDCE437-E0AD-4EC0-A486-96ACAEDBB73E}"/>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190"/>
            <a:ext cx="12192000" cy="6857810"/>
          </a:xfrm>
          <a:prstGeom prst="rect">
            <a:avLst/>
          </a:prstGeom>
        </p:spPr>
      </p:pic>
      <p:sp>
        <p:nvSpPr>
          <p:cNvPr id="14" name="Title 13">
            <a:extLst>
              <a:ext uri="{FF2B5EF4-FFF2-40B4-BE49-F238E27FC236}">
                <a16:creationId xmlns:a16="http://schemas.microsoft.com/office/drawing/2014/main" id="{52A92587-3D44-46B6-8BF7-EA879915CDA3}"/>
              </a:ext>
            </a:extLst>
          </p:cNvPr>
          <p:cNvSpPr>
            <a:spLocks noGrp="1"/>
          </p:cNvSpPr>
          <p:nvPr>
            <p:ph type="title" hasCustomPrompt="1"/>
          </p:nvPr>
        </p:nvSpPr>
        <p:spPr>
          <a:xfrm>
            <a:off x="322262" y="1819926"/>
            <a:ext cx="5291900" cy="1632647"/>
          </a:xfrm>
        </p:spPr>
        <p:txBody>
          <a:bodyPr/>
          <a:lstStyle>
            <a:lvl1pPr>
              <a:lnSpc>
                <a:spcPct val="85000"/>
              </a:lnSpc>
              <a:defRPr sz="6500" cap="all" baseline="0">
                <a:solidFill>
                  <a:schemeClr val="bg1"/>
                </a:solidFill>
              </a:defRPr>
            </a:lvl1pPr>
          </a:lstStyle>
          <a:p>
            <a:r>
              <a:rPr lang="en-US"/>
              <a:t>Chapter SIX</a:t>
            </a:r>
            <a:endParaRPr lang="en-GB"/>
          </a:p>
        </p:txBody>
      </p:sp>
      <p:sp>
        <p:nvSpPr>
          <p:cNvPr id="16" name="Text Placeholder 15">
            <a:extLst>
              <a:ext uri="{FF2B5EF4-FFF2-40B4-BE49-F238E27FC236}">
                <a16:creationId xmlns:a16="http://schemas.microsoft.com/office/drawing/2014/main" id="{37FEBA48-BCDC-4227-B842-092CC6E5F59B}"/>
              </a:ext>
            </a:extLst>
          </p:cNvPr>
          <p:cNvSpPr>
            <a:spLocks noGrp="1"/>
          </p:cNvSpPr>
          <p:nvPr>
            <p:ph type="body" sz="quarter" idx="10" hasCustomPrompt="1"/>
          </p:nvPr>
        </p:nvSpPr>
        <p:spPr>
          <a:xfrm>
            <a:off x="322262" y="3790414"/>
            <a:ext cx="5291900" cy="825500"/>
          </a:xfrm>
        </p:spPr>
        <p:txBody>
          <a:bodyPr/>
          <a:lstStyle>
            <a:lvl1pPr marL="0" indent="0">
              <a:spcBef>
                <a:spcPts val="0"/>
              </a:spcBef>
              <a:buNone/>
              <a:defRPr sz="1800">
                <a:solidFill>
                  <a:schemeClr val="bg1"/>
                </a:solidFill>
              </a:defRPr>
            </a:lvl1pPr>
          </a:lstStyle>
          <a:p>
            <a:pPr lvl="0"/>
            <a:r>
              <a:rPr lang="en-US"/>
              <a:t>Add subtitle over two lines</a:t>
            </a:r>
            <a:endParaRPr lang="en-GB"/>
          </a:p>
        </p:txBody>
      </p:sp>
      <p:sp>
        <p:nvSpPr>
          <p:cNvPr id="18" name="Text Placeholder 17">
            <a:extLst>
              <a:ext uri="{FF2B5EF4-FFF2-40B4-BE49-F238E27FC236}">
                <a16:creationId xmlns:a16="http://schemas.microsoft.com/office/drawing/2014/main" id="{03DAF770-E44D-4BA1-8DC0-10F1B3BAA4ED}"/>
              </a:ext>
            </a:extLst>
          </p:cNvPr>
          <p:cNvSpPr>
            <a:spLocks noGrp="1"/>
          </p:cNvSpPr>
          <p:nvPr>
            <p:ph type="body" sz="quarter" idx="11" hasCustomPrompt="1"/>
          </p:nvPr>
        </p:nvSpPr>
        <p:spPr>
          <a:xfrm>
            <a:off x="7360460" y="1972320"/>
            <a:ext cx="4509278" cy="3300192"/>
          </a:xfrm>
        </p:spPr>
        <p:txBody>
          <a:bodyPr/>
          <a:lstStyle>
            <a:lvl1pPr marL="0" indent="0">
              <a:buNone/>
              <a:defRPr sz="28000" spc="-1500" baseline="0">
                <a:solidFill>
                  <a:schemeClr val="bg1"/>
                </a:solidFill>
                <a:latin typeface="Arial Black" panose="020B0A04020102020204" pitchFamily="34" charset="0"/>
              </a:defRPr>
            </a:lvl1pPr>
          </a:lstStyle>
          <a:p>
            <a:pPr lvl="0"/>
            <a:r>
              <a:rPr lang="en-US"/>
              <a:t>06</a:t>
            </a:r>
            <a:endParaRPr lang="en-GB"/>
          </a:p>
        </p:txBody>
      </p:sp>
      <p:pic>
        <p:nvPicPr>
          <p:cNvPr id="15" name="Picture 14" descr="A close up of a logo&#10;&#10;Description automatically generated">
            <a:extLst>
              <a:ext uri="{FF2B5EF4-FFF2-40B4-BE49-F238E27FC236}">
                <a16:creationId xmlns:a16="http://schemas.microsoft.com/office/drawing/2014/main" id="{D8108C02-582D-449F-AB09-4A7182222743}"/>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10266630" y="0"/>
            <a:ext cx="1925370" cy="2635861"/>
          </a:xfrm>
          <a:prstGeom prst="rect">
            <a:avLst/>
          </a:prstGeom>
        </p:spPr>
      </p:pic>
      <p:pic>
        <p:nvPicPr>
          <p:cNvPr id="19" name="Picture 18">
            <a:extLst>
              <a:ext uri="{FF2B5EF4-FFF2-40B4-BE49-F238E27FC236}">
                <a16:creationId xmlns:a16="http://schemas.microsoft.com/office/drawing/2014/main" id="{976874D0-25C1-4B77-8761-20439E87CC02}"/>
              </a:ext>
            </a:extLst>
          </p:cNvPr>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0" y="5539155"/>
            <a:ext cx="9281265" cy="1087982"/>
          </a:xfrm>
          <a:prstGeom prst="rect">
            <a:avLst/>
          </a:prstGeom>
        </p:spPr>
      </p:pic>
      <p:pic>
        <p:nvPicPr>
          <p:cNvPr id="9" name="Picture 8" descr="A picture containing drawing, flower&#10;&#10;Description automatically generated">
            <a:extLst>
              <a:ext uri="{FF2B5EF4-FFF2-40B4-BE49-F238E27FC236}">
                <a16:creationId xmlns:a16="http://schemas.microsoft.com/office/drawing/2014/main" id="{4AE6C20C-46B1-4D47-8C3A-B63421B6DE26}"/>
              </a:ext>
            </a:extLst>
          </p:cNvPr>
          <p:cNvPicPr>
            <a:picLocks noChangeAspect="1"/>
          </p:cNvPicPr>
          <p:nvPr userDrawn="1"/>
        </p:nvPicPr>
        <p:blipFill rotWithShape="1">
          <a:blip r:embed="rId5" cstate="email">
            <a:extLst>
              <a:ext uri="{28A0092B-C50C-407E-A947-70E740481C1C}">
                <a14:useLocalDpi xmlns:a14="http://schemas.microsoft.com/office/drawing/2010/main"/>
              </a:ext>
            </a:extLst>
          </a:blip>
          <a:srcRect/>
          <a:stretch/>
        </p:blipFill>
        <p:spPr>
          <a:xfrm>
            <a:off x="9290790" y="5819587"/>
            <a:ext cx="2652147" cy="1130810"/>
          </a:xfrm>
          <a:prstGeom prst="rect">
            <a:avLst/>
          </a:prstGeom>
        </p:spPr>
      </p:pic>
    </p:spTree>
    <p:extLst>
      <p:ext uri="{BB962C8B-B14F-4D97-AF65-F5344CB8AC3E}">
        <p14:creationId xmlns:p14="http://schemas.microsoft.com/office/powerpoint/2010/main" val="617136632"/>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2149DB-D063-435E-9DF4-2D17F3427889}"/>
              </a:ext>
            </a:extLst>
          </p:cNvPr>
          <p:cNvSpPr>
            <a:spLocks noGrp="1"/>
          </p:cNvSpPr>
          <p:nvPr>
            <p:ph type="title" hasCustomPrompt="1"/>
          </p:nvPr>
        </p:nvSpPr>
        <p:spPr/>
        <p:txBody>
          <a:bodyPr/>
          <a:lstStyle>
            <a:lvl1pPr>
              <a:defRPr/>
            </a:lvl1pPr>
          </a:lstStyle>
          <a:p>
            <a:r>
              <a:rPr lang="en-US"/>
              <a:t>Add title</a:t>
            </a:r>
            <a:endParaRPr lang="en-GB"/>
          </a:p>
        </p:txBody>
      </p:sp>
    </p:spTree>
    <p:extLst>
      <p:ext uri="{BB962C8B-B14F-4D97-AF65-F5344CB8AC3E}">
        <p14:creationId xmlns:p14="http://schemas.microsoft.com/office/powerpoint/2010/main" val="320163888"/>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itle&amp;subtitle">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3E94099-F0FA-4022-90D2-283023CDE116}"/>
              </a:ext>
            </a:extLst>
          </p:cNvPr>
          <p:cNvSpPr>
            <a:spLocks noGrp="1"/>
          </p:cNvSpPr>
          <p:nvPr>
            <p:ph type="body" sz="quarter" idx="10" hasCustomPrompt="1"/>
          </p:nvPr>
        </p:nvSpPr>
        <p:spPr>
          <a:xfrm>
            <a:off x="1557195" y="869601"/>
            <a:ext cx="9026667" cy="256955"/>
          </a:xfrm>
        </p:spPr>
        <p:txBody>
          <a:bodyPr/>
          <a:lstStyle>
            <a:lvl1pPr marL="0" indent="0">
              <a:buNone/>
              <a:defRPr sz="1200" cap="all" baseline="0"/>
            </a:lvl1pPr>
            <a:lvl2pPr marL="179388" indent="0">
              <a:buNone/>
              <a:defRPr/>
            </a:lvl2pPr>
            <a:lvl3pPr marL="357187" indent="0">
              <a:buNone/>
              <a:defRPr/>
            </a:lvl3pPr>
            <a:lvl4pPr marL="536575" indent="0">
              <a:buNone/>
              <a:defRPr/>
            </a:lvl4pPr>
            <a:lvl5pPr marL="714375" indent="0">
              <a:buNone/>
              <a:defRPr/>
            </a:lvl5pPr>
          </a:lstStyle>
          <a:p>
            <a:pPr lvl="0"/>
            <a:r>
              <a:rPr lang="en-US"/>
              <a:t>Add slide subtitle</a:t>
            </a:r>
            <a:endParaRPr lang="en-GB"/>
          </a:p>
        </p:txBody>
      </p:sp>
      <p:sp>
        <p:nvSpPr>
          <p:cNvPr id="2" name="Title 1">
            <a:extLst>
              <a:ext uri="{FF2B5EF4-FFF2-40B4-BE49-F238E27FC236}">
                <a16:creationId xmlns:a16="http://schemas.microsoft.com/office/drawing/2014/main" id="{8854BC23-DC22-40F8-BDAC-9AAF336BF191}"/>
              </a:ext>
            </a:extLst>
          </p:cNvPr>
          <p:cNvSpPr>
            <a:spLocks noGrp="1"/>
          </p:cNvSpPr>
          <p:nvPr>
            <p:ph type="title" hasCustomPrompt="1"/>
          </p:nvPr>
        </p:nvSpPr>
        <p:spPr>
          <a:xfrm>
            <a:off x="1557195" y="594540"/>
            <a:ext cx="9026667" cy="256955"/>
          </a:xfrm>
        </p:spPr>
        <p:txBody>
          <a:bodyPr/>
          <a:lstStyle>
            <a:lvl1pPr>
              <a:defRPr/>
            </a:lvl1pPr>
          </a:lstStyle>
          <a:p>
            <a:r>
              <a:rPr lang="en-US"/>
              <a:t>ADD TITLE</a:t>
            </a:r>
            <a:endParaRPr lang="en-GB"/>
          </a:p>
        </p:txBody>
      </p:sp>
    </p:spTree>
    <p:extLst>
      <p:ext uri="{BB962C8B-B14F-4D97-AF65-F5344CB8AC3E}">
        <p14:creationId xmlns:p14="http://schemas.microsoft.com/office/powerpoint/2010/main" val="1448479393"/>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itle, subtitle &amp; content">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D3B5615-C49E-4B43-81A6-89F9797291EB}"/>
              </a:ext>
            </a:extLst>
          </p:cNvPr>
          <p:cNvSpPr>
            <a:spLocks noGrp="1"/>
          </p:cNvSpPr>
          <p:nvPr>
            <p:ph type="body" sz="quarter" idx="11" hasCustomPrompt="1"/>
          </p:nvPr>
        </p:nvSpPr>
        <p:spPr>
          <a:xfrm>
            <a:off x="766764" y="1304925"/>
            <a:ext cx="10658474" cy="4608513"/>
          </a:xfrm>
        </p:spPr>
        <p:txBody>
          <a:bodyPr/>
          <a:lstStyle>
            <a:lvl1pPr>
              <a:defRPr/>
            </a:lvl1pPr>
          </a:lstStyle>
          <a:p>
            <a:pPr lvl="0"/>
            <a:r>
              <a:rPr lang="en-US"/>
              <a:t>Add first level</a:t>
            </a:r>
          </a:p>
          <a:p>
            <a:pPr lvl="1"/>
            <a:r>
              <a:rPr lang="en-US"/>
              <a:t>Second level</a:t>
            </a:r>
          </a:p>
          <a:p>
            <a:pPr lvl="2"/>
            <a:r>
              <a:rPr lang="en-US"/>
              <a:t>Third level</a:t>
            </a:r>
          </a:p>
          <a:p>
            <a:pPr lvl="3"/>
            <a:r>
              <a:rPr lang="en-US"/>
              <a:t>Fourth level</a:t>
            </a:r>
          </a:p>
          <a:p>
            <a:pPr lvl="4"/>
            <a:r>
              <a:rPr lang="en-US"/>
              <a:t>Fifth level</a:t>
            </a:r>
            <a:endParaRPr lang="en-GB"/>
          </a:p>
        </p:txBody>
      </p:sp>
      <p:sp>
        <p:nvSpPr>
          <p:cNvPr id="2" name="Title 1">
            <a:extLst>
              <a:ext uri="{FF2B5EF4-FFF2-40B4-BE49-F238E27FC236}">
                <a16:creationId xmlns:a16="http://schemas.microsoft.com/office/drawing/2014/main" id="{FFBA19EE-5899-4FCA-915D-160FFCD2FC9B}"/>
              </a:ext>
            </a:extLst>
          </p:cNvPr>
          <p:cNvSpPr>
            <a:spLocks noGrp="1"/>
          </p:cNvSpPr>
          <p:nvPr>
            <p:ph type="title" hasCustomPrompt="1"/>
          </p:nvPr>
        </p:nvSpPr>
        <p:spPr/>
        <p:txBody>
          <a:bodyPr/>
          <a:lstStyle>
            <a:lvl1pPr>
              <a:defRPr/>
            </a:lvl1pPr>
          </a:lstStyle>
          <a:p>
            <a:r>
              <a:rPr lang="en-US"/>
              <a:t>ADD TITLE</a:t>
            </a:r>
            <a:endParaRPr lang="en-GB"/>
          </a:p>
        </p:txBody>
      </p:sp>
      <p:sp>
        <p:nvSpPr>
          <p:cNvPr id="6" name="Text Placeholder 3">
            <a:extLst>
              <a:ext uri="{FF2B5EF4-FFF2-40B4-BE49-F238E27FC236}">
                <a16:creationId xmlns:a16="http://schemas.microsoft.com/office/drawing/2014/main" id="{3F4B4272-7A53-4BF1-8284-2D7D233E9CCF}"/>
              </a:ext>
            </a:extLst>
          </p:cNvPr>
          <p:cNvSpPr>
            <a:spLocks noGrp="1"/>
          </p:cNvSpPr>
          <p:nvPr>
            <p:ph type="body" sz="quarter" idx="10" hasCustomPrompt="1"/>
          </p:nvPr>
        </p:nvSpPr>
        <p:spPr>
          <a:xfrm>
            <a:off x="1557195" y="869601"/>
            <a:ext cx="9026667" cy="256955"/>
          </a:xfrm>
        </p:spPr>
        <p:txBody>
          <a:bodyPr/>
          <a:lstStyle>
            <a:lvl1pPr marL="0" indent="0">
              <a:buNone/>
              <a:defRPr sz="1200" cap="all" baseline="0"/>
            </a:lvl1pPr>
            <a:lvl2pPr marL="179388" indent="0">
              <a:buNone/>
              <a:defRPr/>
            </a:lvl2pPr>
            <a:lvl3pPr marL="357187" indent="0">
              <a:buNone/>
              <a:defRPr/>
            </a:lvl3pPr>
            <a:lvl4pPr marL="536575" indent="0">
              <a:buNone/>
              <a:defRPr/>
            </a:lvl4pPr>
            <a:lvl5pPr marL="714375" indent="0">
              <a:buNone/>
              <a:defRPr/>
            </a:lvl5pPr>
          </a:lstStyle>
          <a:p>
            <a:pPr lvl="0"/>
            <a:r>
              <a:rPr lang="en-US"/>
              <a:t>Add slide subtitle</a:t>
            </a:r>
            <a:endParaRPr lang="en-GB"/>
          </a:p>
        </p:txBody>
      </p:sp>
    </p:spTree>
    <p:extLst>
      <p:ext uri="{BB962C8B-B14F-4D97-AF65-F5344CB8AC3E}">
        <p14:creationId xmlns:p14="http://schemas.microsoft.com/office/powerpoint/2010/main" val="3870889641"/>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itle, subtitle &amp; 2content">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D3B5615-C49E-4B43-81A6-89F9797291EB}"/>
              </a:ext>
            </a:extLst>
          </p:cNvPr>
          <p:cNvSpPr>
            <a:spLocks noGrp="1"/>
          </p:cNvSpPr>
          <p:nvPr>
            <p:ph type="body" sz="quarter" idx="11" hasCustomPrompt="1"/>
          </p:nvPr>
        </p:nvSpPr>
        <p:spPr>
          <a:xfrm>
            <a:off x="766764" y="1304925"/>
            <a:ext cx="5129540" cy="4608513"/>
          </a:xfrm>
        </p:spPr>
        <p:txBody>
          <a:bodyPr/>
          <a:lstStyle>
            <a:lvl1pPr>
              <a:defRPr/>
            </a:lvl1pPr>
          </a:lstStyle>
          <a:p>
            <a:pPr lvl="0"/>
            <a:r>
              <a:rPr lang="en-US"/>
              <a:t>Add first level</a:t>
            </a:r>
          </a:p>
          <a:p>
            <a:pPr lvl="1"/>
            <a:r>
              <a:rPr lang="en-US"/>
              <a:t>Second level</a:t>
            </a:r>
          </a:p>
          <a:p>
            <a:pPr lvl="2"/>
            <a:r>
              <a:rPr lang="en-US"/>
              <a:t>Third level</a:t>
            </a:r>
          </a:p>
          <a:p>
            <a:pPr lvl="3"/>
            <a:r>
              <a:rPr lang="en-US"/>
              <a:t>Fourth level</a:t>
            </a:r>
          </a:p>
          <a:p>
            <a:pPr lvl="4"/>
            <a:r>
              <a:rPr lang="en-US"/>
              <a:t>Fifth level</a:t>
            </a:r>
            <a:endParaRPr lang="en-GB"/>
          </a:p>
        </p:txBody>
      </p:sp>
      <p:sp>
        <p:nvSpPr>
          <p:cNvPr id="11" name="Text Placeholder 4">
            <a:extLst>
              <a:ext uri="{FF2B5EF4-FFF2-40B4-BE49-F238E27FC236}">
                <a16:creationId xmlns:a16="http://schemas.microsoft.com/office/drawing/2014/main" id="{C29DB67C-29D5-4D28-BA91-D1A59959DF23}"/>
              </a:ext>
            </a:extLst>
          </p:cNvPr>
          <p:cNvSpPr>
            <a:spLocks noGrp="1"/>
          </p:cNvSpPr>
          <p:nvPr>
            <p:ph type="body" sz="quarter" idx="12" hasCustomPrompt="1"/>
          </p:nvPr>
        </p:nvSpPr>
        <p:spPr>
          <a:xfrm>
            <a:off x="6295696" y="1304925"/>
            <a:ext cx="5129540" cy="4608513"/>
          </a:xfrm>
        </p:spPr>
        <p:txBody>
          <a:bodyPr/>
          <a:lstStyle>
            <a:lvl1pPr>
              <a:defRPr/>
            </a:lvl1pPr>
          </a:lstStyle>
          <a:p>
            <a:pPr lvl="0"/>
            <a:r>
              <a:rPr lang="en-US"/>
              <a:t>Add first level</a:t>
            </a:r>
          </a:p>
          <a:p>
            <a:pPr lvl="1"/>
            <a:r>
              <a:rPr lang="en-US"/>
              <a:t>Second level</a:t>
            </a:r>
          </a:p>
          <a:p>
            <a:pPr lvl="2"/>
            <a:r>
              <a:rPr lang="en-US"/>
              <a:t>Third level</a:t>
            </a:r>
          </a:p>
          <a:p>
            <a:pPr lvl="3"/>
            <a:r>
              <a:rPr lang="en-US"/>
              <a:t>Fourth level</a:t>
            </a:r>
          </a:p>
          <a:p>
            <a:pPr lvl="4"/>
            <a:r>
              <a:rPr lang="en-US"/>
              <a:t>Fifth level</a:t>
            </a:r>
            <a:endParaRPr lang="en-GB"/>
          </a:p>
        </p:txBody>
      </p:sp>
      <p:sp>
        <p:nvSpPr>
          <p:cNvPr id="6" name="Text Placeholder 3">
            <a:extLst>
              <a:ext uri="{FF2B5EF4-FFF2-40B4-BE49-F238E27FC236}">
                <a16:creationId xmlns:a16="http://schemas.microsoft.com/office/drawing/2014/main" id="{C3EB93A9-9146-44CE-B7E9-9AE5A3C6F99C}"/>
              </a:ext>
            </a:extLst>
          </p:cNvPr>
          <p:cNvSpPr>
            <a:spLocks noGrp="1"/>
          </p:cNvSpPr>
          <p:nvPr>
            <p:ph type="body" sz="quarter" idx="10" hasCustomPrompt="1"/>
          </p:nvPr>
        </p:nvSpPr>
        <p:spPr>
          <a:xfrm>
            <a:off x="1557195" y="869601"/>
            <a:ext cx="9026667" cy="256955"/>
          </a:xfrm>
        </p:spPr>
        <p:txBody>
          <a:bodyPr/>
          <a:lstStyle>
            <a:lvl1pPr marL="0" indent="0">
              <a:buNone/>
              <a:defRPr sz="1200" cap="all" baseline="0"/>
            </a:lvl1pPr>
            <a:lvl2pPr marL="179388" indent="0">
              <a:buNone/>
              <a:defRPr/>
            </a:lvl2pPr>
            <a:lvl3pPr marL="357187" indent="0">
              <a:buNone/>
              <a:defRPr/>
            </a:lvl3pPr>
            <a:lvl4pPr marL="536575" indent="0">
              <a:buNone/>
              <a:defRPr/>
            </a:lvl4pPr>
            <a:lvl5pPr marL="714375" indent="0">
              <a:buNone/>
              <a:defRPr/>
            </a:lvl5pPr>
          </a:lstStyle>
          <a:p>
            <a:pPr lvl="0"/>
            <a:r>
              <a:rPr lang="en-US"/>
              <a:t>Add slide subtitle</a:t>
            </a:r>
            <a:endParaRPr lang="en-GB"/>
          </a:p>
        </p:txBody>
      </p:sp>
      <p:sp>
        <p:nvSpPr>
          <p:cNvPr id="2" name="Title 1">
            <a:extLst>
              <a:ext uri="{FF2B5EF4-FFF2-40B4-BE49-F238E27FC236}">
                <a16:creationId xmlns:a16="http://schemas.microsoft.com/office/drawing/2014/main" id="{0A110D41-F856-4D1F-866D-EF271201C42B}"/>
              </a:ext>
            </a:extLst>
          </p:cNvPr>
          <p:cNvSpPr>
            <a:spLocks noGrp="1"/>
          </p:cNvSpPr>
          <p:nvPr>
            <p:ph type="title" hasCustomPrompt="1"/>
          </p:nvPr>
        </p:nvSpPr>
        <p:spPr/>
        <p:txBody>
          <a:bodyPr/>
          <a:lstStyle>
            <a:lvl1pPr>
              <a:defRPr/>
            </a:lvl1pPr>
          </a:lstStyle>
          <a:p>
            <a:r>
              <a:rPr lang="en-US"/>
              <a:t>ADD TITLE</a:t>
            </a:r>
            <a:endParaRPr lang="en-GB"/>
          </a:p>
        </p:txBody>
      </p:sp>
    </p:spTree>
    <p:extLst>
      <p:ext uri="{BB962C8B-B14F-4D97-AF65-F5344CB8AC3E}">
        <p14:creationId xmlns:p14="http://schemas.microsoft.com/office/powerpoint/2010/main" val="2540490334"/>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itle, subtitle &amp; imag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A3C51D97-7782-426E-BA52-035512D31AE8}"/>
              </a:ext>
            </a:extLst>
          </p:cNvPr>
          <p:cNvSpPr>
            <a:spLocks noGrp="1"/>
          </p:cNvSpPr>
          <p:nvPr>
            <p:ph type="pic" sz="quarter" idx="11" hasCustomPrompt="1"/>
          </p:nvPr>
        </p:nvSpPr>
        <p:spPr>
          <a:xfrm>
            <a:off x="325438" y="1304924"/>
            <a:ext cx="11541125" cy="4608513"/>
          </a:xfrm>
          <a:solidFill>
            <a:schemeClr val="bg2"/>
          </a:solidFill>
        </p:spPr>
        <p:txBody>
          <a:bodyPr/>
          <a:lstStyle>
            <a:lvl1pPr marL="0" indent="0">
              <a:buNone/>
              <a:defRPr/>
            </a:lvl1pPr>
          </a:lstStyle>
          <a:p>
            <a:r>
              <a:rPr lang="en-GB"/>
              <a:t>Add picture</a:t>
            </a:r>
          </a:p>
        </p:txBody>
      </p:sp>
      <p:sp>
        <p:nvSpPr>
          <p:cNvPr id="5" name="Text Placeholder 3">
            <a:extLst>
              <a:ext uri="{FF2B5EF4-FFF2-40B4-BE49-F238E27FC236}">
                <a16:creationId xmlns:a16="http://schemas.microsoft.com/office/drawing/2014/main" id="{51038C1C-6CAD-4852-B8E6-514B52DFDD11}"/>
              </a:ext>
            </a:extLst>
          </p:cNvPr>
          <p:cNvSpPr>
            <a:spLocks noGrp="1"/>
          </p:cNvSpPr>
          <p:nvPr>
            <p:ph type="body" sz="quarter" idx="10" hasCustomPrompt="1"/>
          </p:nvPr>
        </p:nvSpPr>
        <p:spPr>
          <a:xfrm>
            <a:off x="1557195" y="869601"/>
            <a:ext cx="9026667" cy="256955"/>
          </a:xfrm>
        </p:spPr>
        <p:txBody>
          <a:bodyPr/>
          <a:lstStyle>
            <a:lvl1pPr marL="0" indent="0">
              <a:buNone/>
              <a:defRPr sz="1200" cap="all" baseline="0"/>
            </a:lvl1pPr>
            <a:lvl2pPr marL="179388" indent="0">
              <a:buNone/>
              <a:defRPr/>
            </a:lvl2pPr>
            <a:lvl3pPr marL="357187" indent="0">
              <a:buNone/>
              <a:defRPr/>
            </a:lvl3pPr>
            <a:lvl4pPr marL="536575" indent="0">
              <a:buNone/>
              <a:defRPr/>
            </a:lvl4pPr>
            <a:lvl5pPr marL="714375" indent="0">
              <a:buNone/>
              <a:defRPr/>
            </a:lvl5pPr>
          </a:lstStyle>
          <a:p>
            <a:pPr lvl="0"/>
            <a:r>
              <a:rPr lang="en-US"/>
              <a:t>Add slide subtitle</a:t>
            </a:r>
            <a:endParaRPr lang="en-GB"/>
          </a:p>
        </p:txBody>
      </p:sp>
      <p:sp>
        <p:nvSpPr>
          <p:cNvPr id="2" name="Title 1">
            <a:extLst>
              <a:ext uri="{FF2B5EF4-FFF2-40B4-BE49-F238E27FC236}">
                <a16:creationId xmlns:a16="http://schemas.microsoft.com/office/drawing/2014/main" id="{CCD49341-F3FE-43B6-8237-A96E182DCB10}"/>
              </a:ext>
            </a:extLst>
          </p:cNvPr>
          <p:cNvSpPr>
            <a:spLocks noGrp="1"/>
          </p:cNvSpPr>
          <p:nvPr>
            <p:ph type="title" hasCustomPrompt="1"/>
          </p:nvPr>
        </p:nvSpPr>
        <p:spPr/>
        <p:txBody>
          <a:bodyPr/>
          <a:lstStyle>
            <a:lvl1pPr>
              <a:defRPr/>
            </a:lvl1pPr>
          </a:lstStyle>
          <a:p>
            <a:r>
              <a:rPr lang="en-US"/>
              <a:t>ADD TITLE</a:t>
            </a:r>
            <a:endParaRPr lang="en-GB"/>
          </a:p>
        </p:txBody>
      </p:sp>
    </p:spTree>
    <p:extLst>
      <p:ext uri="{BB962C8B-B14F-4D97-AF65-F5344CB8AC3E}">
        <p14:creationId xmlns:p14="http://schemas.microsoft.com/office/powerpoint/2010/main" val="118591940"/>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itle, subtitle &amp; 2images">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A3C51D97-7782-426E-BA52-035512D31AE8}"/>
              </a:ext>
            </a:extLst>
          </p:cNvPr>
          <p:cNvSpPr>
            <a:spLocks noGrp="1"/>
          </p:cNvSpPr>
          <p:nvPr>
            <p:ph type="pic" sz="quarter" idx="11" hasCustomPrompt="1"/>
          </p:nvPr>
        </p:nvSpPr>
        <p:spPr>
          <a:xfrm>
            <a:off x="312738" y="1304924"/>
            <a:ext cx="5693261" cy="4608513"/>
          </a:xfrm>
          <a:solidFill>
            <a:schemeClr val="bg2"/>
          </a:solidFill>
        </p:spPr>
        <p:txBody>
          <a:bodyPr/>
          <a:lstStyle>
            <a:lvl1pPr marL="0" indent="0">
              <a:buNone/>
              <a:defRPr/>
            </a:lvl1pPr>
          </a:lstStyle>
          <a:p>
            <a:r>
              <a:rPr lang="en-GB"/>
              <a:t>Add picture</a:t>
            </a:r>
          </a:p>
        </p:txBody>
      </p:sp>
      <p:sp>
        <p:nvSpPr>
          <p:cNvPr id="10" name="Picture Placeholder 2">
            <a:extLst>
              <a:ext uri="{FF2B5EF4-FFF2-40B4-BE49-F238E27FC236}">
                <a16:creationId xmlns:a16="http://schemas.microsoft.com/office/drawing/2014/main" id="{2685F904-C1FA-4404-9DA7-70926B83908E}"/>
              </a:ext>
            </a:extLst>
          </p:cNvPr>
          <p:cNvSpPr>
            <a:spLocks noGrp="1"/>
          </p:cNvSpPr>
          <p:nvPr>
            <p:ph type="pic" sz="quarter" idx="12" hasCustomPrompt="1"/>
          </p:nvPr>
        </p:nvSpPr>
        <p:spPr>
          <a:xfrm>
            <a:off x="6186000" y="1304924"/>
            <a:ext cx="5672243" cy="4608513"/>
          </a:xfrm>
          <a:solidFill>
            <a:schemeClr val="bg2"/>
          </a:solidFill>
        </p:spPr>
        <p:txBody>
          <a:bodyPr/>
          <a:lstStyle>
            <a:lvl1pPr marL="0" indent="0">
              <a:buNone/>
              <a:defRPr/>
            </a:lvl1pPr>
          </a:lstStyle>
          <a:p>
            <a:r>
              <a:rPr lang="en-GB"/>
              <a:t>Add picture</a:t>
            </a:r>
          </a:p>
        </p:txBody>
      </p:sp>
      <p:sp>
        <p:nvSpPr>
          <p:cNvPr id="2" name="Title 1">
            <a:extLst>
              <a:ext uri="{FF2B5EF4-FFF2-40B4-BE49-F238E27FC236}">
                <a16:creationId xmlns:a16="http://schemas.microsoft.com/office/drawing/2014/main" id="{9EC80AB6-1DD2-45B6-9ADF-B1034C21206A}"/>
              </a:ext>
            </a:extLst>
          </p:cNvPr>
          <p:cNvSpPr>
            <a:spLocks noGrp="1"/>
          </p:cNvSpPr>
          <p:nvPr>
            <p:ph type="title" hasCustomPrompt="1"/>
          </p:nvPr>
        </p:nvSpPr>
        <p:spPr/>
        <p:txBody>
          <a:bodyPr/>
          <a:lstStyle>
            <a:lvl1pPr>
              <a:defRPr/>
            </a:lvl1pPr>
          </a:lstStyle>
          <a:p>
            <a:r>
              <a:rPr lang="en-US"/>
              <a:t>ADD TITLE</a:t>
            </a:r>
            <a:endParaRPr lang="en-GB"/>
          </a:p>
        </p:txBody>
      </p:sp>
      <p:sp>
        <p:nvSpPr>
          <p:cNvPr id="7" name="Text Placeholder 3">
            <a:extLst>
              <a:ext uri="{FF2B5EF4-FFF2-40B4-BE49-F238E27FC236}">
                <a16:creationId xmlns:a16="http://schemas.microsoft.com/office/drawing/2014/main" id="{00AA5A06-B399-407D-82C2-542FEF9F4A7B}"/>
              </a:ext>
            </a:extLst>
          </p:cNvPr>
          <p:cNvSpPr>
            <a:spLocks noGrp="1"/>
          </p:cNvSpPr>
          <p:nvPr>
            <p:ph type="body" sz="quarter" idx="10" hasCustomPrompt="1"/>
          </p:nvPr>
        </p:nvSpPr>
        <p:spPr>
          <a:xfrm>
            <a:off x="1557195" y="869601"/>
            <a:ext cx="9026667" cy="256955"/>
          </a:xfrm>
        </p:spPr>
        <p:txBody>
          <a:bodyPr/>
          <a:lstStyle>
            <a:lvl1pPr marL="0" indent="0">
              <a:buNone/>
              <a:defRPr sz="1200" cap="all" baseline="0"/>
            </a:lvl1pPr>
            <a:lvl2pPr marL="179388" indent="0">
              <a:buNone/>
              <a:defRPr/>
            </a:lvl2pPr>
            <a:lvl3pPr marL="357187" indent="0">
              <a:buNone/>
              <a:defRPr/>
            </a:lvl3pPr>
            <a:lvl4pPr marL="536575" indent="0">
              <a:buNone/>
              <a:defRPr/>
            </a:lvl4pPr>
            <a:lvl5pPr marL="714375" indent="0">
              <a:buNone/>
              <a:defRPr/>
            </a:lvl5pPr>
          </a:lstStyle>
          <a:p>
            <a:pPr lvl="0"/>
            <a:r>
              <a:rPr lang="en-US"/>
              <a:t>Add slide subtitle</a:t>
            </a:r>
            <a:endParaRPr lang="en-GB"/>
          </a:p>
        </p:txBody>
      </p:sp>
    </p:spTree>
    <p:extLst>
      <p:ext uri="{BB962C8B-B14F-4D97-AF65-F5344CB8AC3E}">
        <p14:creationId xmlns:p14="http://schemas.microsoft.com/office/powerpoint/2010/main" val="264298785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ubtitle &amp; 3images">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A3C51D97-7782-426E-BA52-035512D31AE8}"/>
              </a:ext>
            </a:extLst>
          </p:cNvPr>
          <p:cNvSpPr>
            <a:spLocks noGrp="1"/>
          </p:cNvSpPr>
          <p:nvPr>
            <p:ph type="pic" sz="quarter" idx="11" hasCustomPrompt="1"/>
          </p:nvPr>
        </p:nvSpPr>
        <p:spPr>
          <a:xfrm>
            <a:off x="312740" y="1304924"/>
            <a:ext cx="3733971" cy="4608513"/>
          </a:xfrm>
          <a:solidFill>
            <a:schemeClr val="bg2"/>
          </a:solidFill>
        </p:spPr>
        <p:txBody>
          <a:bodyPr/>
          <a:lstStyle>
            <a:lvl1pPr marL="0" indent="0">
              <a:buNone/>
              <a:defRPr/>
            </a:lvl1pPr>
          </a:lstStyle>
          <a:p>
            <a:r>
              <a:rPr lang="en-GB"/>
              <a:t>Add picture</a:t>
            </a:r>
          </a:p>
        </p:txBody>
      </p:sp>
      <p:sp>
        <p:nvSpPr>
          <p:cNvPr id="9" name="Picture Placeholder 2">
            <a:extLst>
              <a:ext uri="{FF2B5EF4-FFF2-40B4-BE49-F238E27FC236}">
                <a16:creationId xmlns:a16="http://schemas.microsoft.com/office/drawing/2014/main" id="{A23B629F-E757-4072-B70F-285146A71146}"/>
              </a:ext>
            </a:extLst>
          </p:cNvPr>
          <p:cNvSpPr>
            <a:spLocks noGrp="1"/>
          </p:cNvSpPr>
          <p:nvPr>
            <p:ph type="pic" sz="quarter" idx="12" hasCustomPrompt="1"/>
          </p:nvPr>
        </p:nvSpPr>
        <p:spPr>
          <a:xfrm>
            <a:off x="4226711" y="1304924"/>
            <a:ext cx="3713179" cy="4608513"/>
          </a:xfrm>
          <a:solidFill>
            <a:schemeClr val="bg2"/>
          </a:solidFill>
        </p:spPr>
        <p:txBody>
          <a:bodyPr/>
          <a:lstStyle>
            <a:lvl1pPr marL="0" indent="0">
              <a:buNone/>
              <a:defRPr/>
            </a:lvl1pPr>
          </a:lstStyle>
          <a:p>
            <a:r>
              <a:rPr lang="en-GB"/>
              <a:t>Add picture</a:t>
            </a:r>
          </a:p>
        </p:txBody>
      </p:sp>
      <p:sp>
        <p:nvSpPr>
          <p:cNvPr id="11" name="Picture Placeholder 2">
            <a:extLst>
              <a:ext uri="{FF2B5EF4-FFF2-40B4-BE49-F238E27FC236}">
                <a16:creationId xmlns:a16="http://schemas.microsoft.com/office/drawing/2014/main" id="{C8506A64-305D-49B1-8EA1-4EDC7866B80A}"/>
              </a:ext>
            </a:extLst>
          </p:cNvPr>
          <p:cNvSpPr>
            <a:spLocks noGrp="1"/>
          </p:cNvSpPr>
          <p:nvPr>
            <p:ph type="pic" sz="quarter" idx="13" hasCustomPrompt="1"/>
          </p:nvPr>
        </p:nvSpPr>
        <p:spPr>
          <a:xfrm>
            <a:off x="8140683" y="1304924"/>
            <a:ext cx="3713179" cy="4608513"/>
          </a:xfrm>
          <a:solidFill>
            <a:schemeClr val="bg2"/>
          </a:solidFill>
        </p:spPr>
        <p:txBody>
          <a:bodyPr/>
          <a:lstStyle>
            <a:lvl1pPr marL="0" indent="0">
              <a:buNone/>
              <a:defRPr/>
            </a:lvl1pPr>
          </a:lstStyle>
          <a:p>
            <a:r>
              <a:rPr lang="en-GB"/>
              <a:t>Add picture</a:t>
            </a:r>
          </a:p>
        </p:txBody>
      </p:sp>
      <p:sp>
        <p:nvSpPr>
          <p:cNvPr id="2" name="Title 1">
            <a:extLst>
              <a:ext uri="{FF2B5EF4-FFF2-40B4-BE49-F238E27FC236}">
                <a16:creationId xmlns:a16="http://schemas.microsoft.com/office/drawing/2014/main" id="{0E0B3982-C16E-4014-8E42-6354DEF70839}"/>
              </a:ext>
            </a:extLst>
          </p:cNvPr>
          <p:cNvSpPr>
            <a:spLocks noGrp="1"/>
          </p:cNvSpPr>
          <p:nvPr>
            <p:ph type="title" hasCustomPrompt="1"/>
          </p:nvPr>
        </p:nvSpPr>
        <p:spPr/>
        <p:txBody>
          <a:bodyPr/>
          <a:lstStyle>
            <a:lvl1pPr>
              <a:defRPr/>
            </a:lvl1pPr>
          </a:lstStyle>
          <a:p>
            <a:r>
              <a:rPr lang="en-US"/>
              <a:t>ADD TITLE</a:t>
            </a:r>
            <a:endParaRPr lang="en-GB"/>
          </a:p>
        </p:txBody>
      </p:sp>
      <p:sp>
        <p:nvSpPr>
          <p:cNvPr id="10" name="Text Placeholder 3">
            <a:extLst>
              <a:ext uri="{FF2B5EF4-FFF2-40B4-BE49-F238E27FC236}">
                <a16:creationId xmlns:a16="http://schemas.microsoft.com/office/drawing/2014/main" id="{21878905-2824-4205-AD9B-FF3B7A106EA9}"/>
              </a:ext>
            </a:extLst>
          </p:cNvPr>
          <p:cNvSpPr>
            <a:spLocks noGrp="1"/>
          </p:cNvSpPr>
          <p:nvPr>
            <p:ph type="body" sz="quarter" idx="10" hasCustomPrompt="1"/>
          </p:nvPr>
        </p:nvSpPr>
        <p:spPr>
          <a:xfrm>
            <a:off x="1557195" y="869601"/>
            <a:ext cx="9026667" cy="256955"/>
          </a:xfrm>
        </p:spPr>
        <p:txBody>
          <a:bodyPr/>
          <a:lstStyle>
            <a:lvl1pPr marL="0" indent="0">
              <a:buNone/>
              <a:defRPr sz="1200" cap="all" baseline="0"/>
            </a:lvl1pPr>
            <a:lvl2pPr marL="179388" indent="0">
              <a:buNone/>
              <a:defRPr/>
            </a:lvl2pPr>
            <a:lvl3pPr marL="357187" indent="0">
              <a:buNone/>
              <a:defRPr/>
            </a:lvl3pPr>
            <a:lvl4pPr marL="536575" indent="0">
              <a:buNone/>
              <a:defRPr/>
            </a:lvl4pPr>
            <a:lvl5pPr marL="714375" indent="0">
              <a:buNone/>
              <a:defRPr/>
            </a:lvl5pPr>
          </a:lstStyle>
          <a:p>
            <a:pPr lvl="0"/>
            <a:r>
              <a:rPr lang="en-US"/>
              <a:t>Add slide subtitle</a:t>
            </a:r>
            <a:endParaRPr lang="en-GB"/>
          </a:p>
        </p:txBody>
      </p:sp>
    </p:spTree>
    <p:extLst>
      <p:ext uri="{BB962C8B-B14F-4D97-AF65-F5344CB8AC3E}">
        <p14:creationId xmlns:p14="http://schemas.microsoft.com/office/powerpoint/2010/main" val="3553043823"/>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itle, subtitle &amp; 3images">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A3C51D97-7782-426E-BA52-035512D31AE8}"/>
              </a:ext>
            </a:extLst>
          </p:cNvPr>
          <p:cNvSpPr>
            <a:spLocks noGrp="1"/>
          </p:cNvSpPr>
          <p:nvPr>
            <p:ph type="pic" sz="quarter" idx="11" hasCustomPrompt="1"/>
          </p:nvPr>
        </p:nvSpPr>
        <p:spPr>
          <a:xfrm>
            <a:off x="312740" y="1304924"/>
            <a:ext cx="3733971" cy="4608513"/>
          </a:xfrm>
          <a:solidFill>
            <a:schemeClr val="bg2"/>
          </a:solidFill>
        </p:spPr>
        <p:txBody>
          <a:bodyPr/>
          <a:lstStyle>
            <a:lvl1pPr marL="0" indent="0">
              <a:buNone/>
              <a:defRPr/>
            </a:lvl1pPr>
          </a:lstStyle>
          <a:p>
            <a:r>
              <a:rPr lang="en-GB"/>
              <a:t>Add picture</a:t>
            </a:r>
          </a:p>
        </p:txBody>
      </p:sp>
      <p:sp>
        <p:nvSpPr>
          <p:cNvPr id="9" name="Picture Placeholder 2">
            <a:extLst>
              <a:ext uri="{FF2B5EF4-FFF2-40B4-BE49-F238E27FC236}">
                <a16:creationId xmlns:a16="http://schemas.microsoft.com/office/drawing/2014/main" id="{A23B629F-E757-4072-B70F-285146A71146}"/>
              </a:ext>
            </a:extLst>
          </p:cNvPr>
          <p:cNvSpPr>
            <a:spLocks noGrp="1"/>
          </p:cNvSpPr>
          <p:nvPr>
            <p:ph type="pic" sz="quarter" idx="12" hasCustomPrompt="1"/>
          </p:nvPr>
        </p:nvSpPr>
        <p:spPr>
          <a:xfrm>
            <a:off x="4226711" y="1304924"/>
            <a:ext cx="3713179" cy="4608513"/>
          </a:xfrm>
          <a:solidFill>
            <a:schemeClr val="bg2"/>
          </a:solidFill>
        </p:spPr>
        <p:txBody>
          <a:bodyPr/>
          <a:lstStyle>
            <a:lvl1pPr marL="0" indent="0">
              <a:buNone/>
              <a:defRPr/>
            </a:lvl1pPr>
          </a:lstStyle>
          <a:p>
            <a:r>
              <a:rPr lang="en-GB"/>
              <a:t>Add picture</a:t>
            </a:r>
          </a:p>
        </p:txBody>
      </p:sp>
      <p:sp>
        <p:nvSpPr>
          <p:cNvPr id="11" name="Picture Placeholder 2">
            <a:extLst>
              <a:ext uri="{FF2B5EF4-FFF2-40B4-BE49-F238E27FC236}">
                <a16:creationId xmlns:a16="http://schemas.microsoft.com/office/drawing/2014/main" id="{C8506A64-305D-49B1-8EA1-4EDC7866B80A}"/>
              </a:ext>
            </a:extLst>
          </p:cNvPr>
          <p:cNvSpPr>
            <a:spLocks noGrp="1"/>
          </p:cNvSpPr>
          <p:nvPr>
            <p:ph type="pic" sz="quarter" idx="13" hasCustomPrompt="1"/>
          </p:nvPr>
        </p:nvSpPr>
        <p:spPr>
          <a:xfrm>
            <a:off x="8140683" y="1304924"/>
            <a:ext cx="3713179" cy="4608513"/>
          </a:xfrm>
          <a:solidFill>
            <a:schemeClr val="bg2"/>
          </a:solidFill>
        </p:spPr>
        <p:txBody>
          <a:bodyPr/>
          <a:lstStyle>
            <a:lvl1pPr marL="0" indent="0">
              <a:buNone/>
              <a:defRPr/>
            </a:lvl1pPr>
          </a:lstStyle>
          <a:p>
            <a:r>
              <a:rPr lang="en-GB"/>
              <a:t>Add picture</a:t>
            </a:r>
          </a:p>
        </p:txBody>
      </p:sp>
      <p:sp>
        <p:nvSpPr>
          <p:cNvPr id="2" name="Title 1">
            <a:extLst>
              <a:ext uri="{FF2B5EF4-FFF2-40B4-BE49-F238E27FC236}">
                <a16:creationId xmlns:a16="http://schemas.microsoft.com/office/drawing/2014/main" id="{0E0B3982-C16E-4014-8E42-6354DEF70839}"/>
              </a:ext>
            </a:extLst>
          </p:cNvPr>
          <p:cNvSpPr>
            <a:spLocks noGrp="1"/>
          </p:cNvSpPr>
          <p:nvPr>
            <p:ph type="title" hasCustomPrompt="1"/>
          </p:nvPr>
        </p:nvSpPr>
        <p:spPr/>
        <p:txBody>
          <a:bodyPr/>
          <a:lstStyle>
            <a:lvl1pPr>
              <a:defRPr/>
            </a:lvl1pPr>
          </a:lstStyle>
          <a:p>
            <a:r>
              <a:rPr lang="en-US"/>
              <a:t>ADD TITLE</a:t>
            </a:r>
            <a:endParaRPr lang="en-GB"/>
          </a:p>
        </p:txBody>
      </p:sp>
      <p:sp>
        <p:nvSpPr>
          <p:cNvPr id="10" name="Text Placeholder 3">
            <a:extLst>
              <a:ext uri="{FF2B5EF4-FFF2-40B4-BE49-F238E27FC236}">
                <a16:creationId xmlns:a16="http://schemas.microsoft.com/office/drawing/2014/main" id="{21878905-2824-4205-AD9B-FF3B7A106EA9}"/>
              </a:ext>
            </a:extLst>
          </p:cNvPr>
          <p:cNvSpPr>
            <a:spLocks noGrp="1"/>
          </p:cNvSpPr>
          <p:nvPr>
            <p:ph type="body" sz="quarter" idx="10" hasCustomPrompt="1"/>
          </p:nvPr>
        </p:nvSpPr>
        <p:spPr>
          <a:xfrm>
            <a:off x="1557195" y="869601"/>
            <a:ext cx="9026667" cy="256955"/>
          </a:xfrm>
        </p:spPr>
        <p:txBody>
          <a:bodyPr/>
          <a:lstStyle>
            <a:lvl1pPr marL="0" indent="0">
              <a:buNone/>
              <a:defRPr sz="1200" cap="all" baseline="0"/>
            </a:lvl1pPr>
            <a:lvl2pPr marL="179388" indent="0">
              <a:buNone/>
              <a:defRPr/>
            </a:lvl2pPr>
            <a:lvl3pPr marL="357187" indent="0">
              <a:buNone/>
              <a:defRPr/>
            </a:lvl3pPr>
            <a:lvl4pPr marL="536575" indent="0">
              <a:buNone/>
              <a:defRPr/>
            </a:lvl4pPr>
            <a:lvl5pPr marL="714375" indent="0">
              <a:buNone/>
              <a:defRPr/>
            </a:lvl5pPr>
          </a:lstStyle>
          <a:p>
            <a:pPr lvl="0"/>
            <a:r>
              <a:rPr lang="en-US"/>
              <a:t>Add slide subtitle</a:t>
            </a:r>
            <a:endParaRPr lang="en-GB"/>
          </a:p>
        </p:txBody>
      </p:sp>
    </p:spTree>
    <p:extLst>
      <p:ext uri="{BB962C8B-B14F-4D97-AF65-F5344CB8AC3E}">
        <p14:creationId xmlns:p14="http://schemas.microsoft.com/office/powerpoint/2010/main" val="1441355354"/>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itle, subtitle &amp; 4images">
    <p:spTree>
      <p:nvGrpSpPr>
        <p:cNvPr id="1" name=""/>
        <p:cNvGrpSpPr/>
        <p:nvPr/>
      </p:nvGrpSpPr>
      <p:grpSpPr>
        <a:xfrm>
          <a:off x="0" y="0"/>
          <a:ext cx="0" cy="0"/>
          <a:chOff x="0" y="0"/>
          <a:chExt cx="0" cy="0"/>
        </a:xfrm>
      </p:grpSpPr>
      <p:sp>
        <p:nvSpPr>
          <p:cNvPr id="16" name="Picture Placeholder 2">
            <a:extLst>
              <a:ext uri="{FF2B5EF4-FFF2-40B4-BE49-F238E27FC236}">
                <a16:creationId xmlns:a16="http://schemas.microsoft.com/office/drawing/2014/main" id="{5E9DA608-8C03-445E-85BB-9DAABFBE2783}"/>
              </a:ext>
            </a:extLst>
          </p:cNvPr>
          <p:cNvSpPr>
            <a:spLocks noGrp="1"/>
          </p:cNvSpPr>
          <p:nvPr>
            <p:ph type="pic" sz="quarter" idx="11" hasCustomPrompt="1"/>
          </p:nvPr>
        </p:nvSpPr>
        <p:spPr>
          <a:xfrm>
            <a:off x="312738" y="1304925"/>
            <a:ext cx="5693261" cy="2216042"/>
          </a:xfrm>
          <a:solidFill>
            <a:schemeClr val="bg2"/>
          </a:solidFill>
        </p:spPr>
        <p:txBody>
          <a:bodyPr/>
          <a:lstStyle>
            <a:lvl1pPr marL="0" indent="0">
              <a:buNone/>
              <a:defRPr/>
            </a:lvl1pPr>
          </a:lstStyle>
          <a:p>
            <a:r>
              <a:rPr lang="en-GB"/>
              <a:t>Add picture</a:t>
            </a:r>
          </a:p>
        </p:txBody>
      </p:sp>
      <p:sp>
        <p:nvSpPr>
          <p:cNvPr id="17" name="Picture Placeholder 2">
            <a:extLst>
              <a:ext uri="{FF2B5EF4-FFF2-40B4-BE49-F238E27FC236}">
                <a16:creationId xmlns:a16="http://schemas.microsoft.com/office/drawing/2014/main" id="{A5B46A92-E318-4070-BE0E-FFD914BF2367}"/>
              </a:ext>
            </a:extLst>
          </p:cNvPr>
          <p:cNvSpPr>
            <a:spLocks noGrp="1"/>
          </p:cNvSpPr>
          <p:nvPr>
            <p:ph type="pic" sz="quarter" idx="12" hasCustomPrompt="1"/>
          </p:nvPr>
        </p:nvSpPr>
        <p:spPr>
          <a:xfrm>
            <a:off x="6186000" y="1304925"/>
            <a:ext cx="5672243" cy="2216042"/>
          </a:xfrm>
          <a:solidFill>
            <a:schemeClr val="bg2"/>
          </a:solidFill>
        </p:spPr>
        <p:txBody>
          <a:bodyPr/>
          <a:lstStyle>
            <a:lvl1pPr marL="0" indent="0">
              <a:buNone/>
              <a:defRPr/>
            </a:lvl1pPr>
          </a:lstStyle>
          <a:p>
            <a:r>
              <a:rPr lang="en-GB"/>
              <a:t>Add picture</a:t>
            </a:r>
          </a:p>
        </p:txBody>
      </p:sp>
      <p:sp>
        <p:nvSpPr>
          <p:cNvPr id="22" name="Picture Placeholder 2">
            <a:extLst>
              <a:ext uri="{FF2B5EF4-FFF2-40B4-BE49-F238E27FC236}">
                <a16:creationId xmlns:a16="http://schemas.microsoft.com/office/drawing/2014/main" id="{E562F03D-BDAE-473E-BED9-7815BBB2B7C1}"/>
              </a:ext>
            </a:extLst>
          </p:cNvPr>
          <p:cNvSpPr>
            <a:spLocks noGrp="1"/>
          </p:cNvSpPr>
          <p:nvPr>
            <p:ph type="pic" sz="quarter" idx="13" hasCustomPrompt="1"/>
          </p:nvPr>
        </p:nvSpPr>
        <p:spPr>
          <a:xfrm>
            <a:off x="312738" y="3697396"/>
            <a:ext cx="5693261" cy="2216042"/>
          </a:xfrm>
          <a:solidFill>
            <a:schemeClr val="bg2"/>
          </a:solidFill>
        </p:spPr>
        <p:txBody>
          <a:bodyPr/>
          <a:lstStyle>
            <a:lvl1pPr marL="0" indent="0">
              <a:buNone/>
              <a:defRPr/>
            </a:lvl1pPr>
          </a:lstStyle>
          <a:p>
            <a:r>
              <a:rPr lang="en-GB"/>
              <a:t>Add picture</a:t>
            </a:r>
          </a:p>
        </p:txBody>
      </p:sp>
      <p:sp>
        <p:nvSpPr>
          <p:cNvPr id="23" name="Picture Placeholder 2">
            <a:extLst>
              <a:ext uri="{FF2B5EF4-FFF2-40B4-BE49-F238E27FC236}">
                <a16:creationId xmlns:a16="http://schemas.microsoft.com/office/drawing/2014/main" id="{168E25DA-2CF0-46A7-A37C-A5C1C4A19F81}"/>
              </a:ext>
            </a:extLst>
          </p:cNvPr>
          <p:cNvSpPr>
            <a:spLocks noGrp="1"/>
          </p:cNvSpPr>
          <p:nvPr>
            <p:ph type="pic" sz="quarter" idx="14" hasCustomPrompt="1"/>
          </p:nvPr>
        </p:nvSpPr>
        <p:spPr>
          <a:xfrm>
            <a:off x="6186000" y="3697396"/>
            <a:ext cx="5672243" cy="2216042"/>
          </a:xfrm>
          <a:solidFill>
            <a:schemeClr val="bg2"/>
          </a:solidFill>
        </p:spPr>
        <p:txBody>
          <a:bodyPr/>
          <a:lstStyle>
            <a:lvl1pPr marL="0" indent="0">
              <a:buNone/>
              <a:defRPr/>
            </a:lvl1pPr>
          </a:lstStyle>
          <a:p>
            <a:r>
              <a:rPr lang="en-GB"/>
              <a:t>Add picture</a:t>
            </a:r>
          </a:p>
        </p:txBody>
      </p:sp>
      <p:sp>
        <p:nvSpPr>
          <p:cNvPr id="9" name="Text Placeholder 3">
            <a:extLst>
              <a:ext uri="{FF2B5EF4-FFF2-40B4-BE49-F238E27FC236}">
                <a16:creationId xmlns:a16="http://schemas.microsoft.com/office/drawing/2014/main" id="{48FA750C-4E37-457F-A5F1-91BA34E5DFB8}"/>
              </a:ext>
            </a:extLst>
          </p:cNvPr>
          <p:cNvSpPr>
            <a:spLocks noGrp="1"/>
          </p:cNvSpPr>
          <p:nvPr>
            <p:ph type="body" sz="quarter" idx="10" hasCustomPrompt="1"/>
          </p:nvPr>
        </p:nvSpPr>
        <p:spPr>
          <a:xfrm>
            <a:off x="1557195" y="869601"/>
            <a:ext cx="9026667" cy="256955"/>
          </a:xfrm>
        </p:spPr>
        <p:txBody>
          <a:bodyPr/>
          <a:lstStyle>
            <a:lvl1pPr marL="0" indent="0">
              <a:buNone/>
              <a:defRPr sz="1200" cap="all" baseline="0"/>
            </a:lvl1pPr>
            <a:lvl2pPr marL="179388" indent="0">
              <a:buNone/>
              <a:defRPr/>
            </a:lvl2pPr>
            <a:lvl3pPr marL="357187" indent="0">
              <a:buNone/>
              <a:defRPr/>
            </a:lvl3pPr>
            <a:lvl4pPr marL="536575" indent="0">
              <a:buNone/>
              <a:defRPr/>
            </a:lvl4pPr>
            <a:lvl5pPr marL="714375" indent="0">
              <a:buNone/>
              <a:defRPr/>
            </a:lvl5pPr>
          </a:lstStyle>
          <a:p>
            <a:pPr lvl="0"/>
            <a:r>
              <a:rPr lang="en-US"/>
              <a:t>Add slide subtitle</a:t>
            </a:r>
            <a:endParaRPr lang="en-GB"/>
          </a:p>
        </p:txBody>
      </p:sp>
      <p:sp>
        <p:nvSpPr>
          <p:cNvPr id="2" name="Title 1">
            <a:extLst>
              <a:ext uri="{FF2B5EF4-FFF2-40B4-BE49-F238E27FC236}">
                <a16:creationId xmlns:a16="http://schemas.microsoft.com/office/drawing/2014/main" id="{79A5BFCE-0148-4FEE-A71C-B616E74C4C65}"/>
              </a:ext>
            </a:extLst>
          </p:cNvPr>
          <p:cNvSpPr>
            <a:spLocks noGrp="1"/>
          </p:cNvSpPr>
          <p:nvPr>
            <p:ph type="title" hasCustomPrompt="1"/>
          </p:nvPr>
        </p:nvSpPr>
        <p:spPr/>
        <p:txBody>
          <a:bodyPr/>
          <a:lstStyle>
            <a:lvl1pPr>
              <a:defRPr/>
            </a:lvl1pPr>
          </a:lstStyle>
          <a:p>
            <a:r>
              <a:rPr lang="en-US"/>
              <a:t>ADD TITLE</a:t>
            </a:r>
            <a:endParaRPr lang="en-GB"/>
          </a:p>
        </p:txBody>
      </p:sp>
    </p:spTree>
    <p:extLst>
      <p:ext uri="{BB962C8B-B14F-4D97-AF65-F5344CB8AC3E}">
        <p14:creationId xmlns:p14="http://schemas.microsoft.com/office/powerpoint/2010/main" val="2152329725"/>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6" name="Picture 5" descr="A close up of a blue background&#10;&#10;Description automatically generated">
            <a:extLst>
              <a:ext uri="{FF2B5EF4-FFF2-40B4-BE49-F238E27FC236}">
                <a16:creationId xmlns:a16="http://schemas.microsoft.com/office/drawing/2014/main" id="{15AAAC38-7CA7-4023-B67B-C54955CEB374}"/>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85" y="0"/>
            <a:ext cx="12189630" cy="6858000"/>
          </a:xfrm>
          <a:prstGeom prst="rect">
            <a:avLst/>
          </a:prstGeom>
        </p:spPr>
      </p:pic>
      <p:sp>
        <p:nvSpPr>
          <p:cNvPr id="14" name="Title 13">
            <a:extLst>
              <a:ext uri="{FF2B5EF4-FFF2-40B4-BE49-F238E27FC236}">
                <a16:creationId xmlns:a16="http://schemas.microsoft.com/office/drawing/2014/main" id="{52A92587-3D44-46B6-8BF7-EA879915CDA3}"/>
              </a:ext>
            </a:extLst>
          </p:cNvPr>
          <p:cNvSpPr>
            <a:spLocks noGrp="1"/>
          </p:cNvSpPr>
          <p:nvPr>
            <p:ph type="title" hasCustomPrompt="1"/>
          </p:nvPr>
        </p:nvSpPr>
        <p:spPr>
          <a:xfrm>
            <a:off x="329599" y="1857992"/>
            <a:ext cx="5147750" cy="2469565"/>
          </a:xfrm>
        </p:spPr>
        <p:txBody>
          <a:bodyPr/>
          <a:lstStyle>
            <a:lvl1pPr>
              <a:lnSpc>
                <a:spcPct val="80000"/>
              </a:lnSpc>
              <a:defRPr sz="10000" cap="all" baseline="0">
                <a:solidFill>
                  <a:schemeClr val="bg1"/>
                </a:solidFill>
              </a:defRPr>
            </a:lvl1pPr>
          </a:lstStyle>
          <a:p>
            <a:r>
              <a:rPr lang="en-US"/>
              <a:t>Thank you</a:t>
            </a:r>
            <a:endParaRPr lang="en-GB"/>
          </a:p>
        </p:txBody>
      </p:sp>
      <p:pic>
        <p:nvPicPr>
          <p:cNvPr id="7" name="Picture 6" descr="A close up of a logo&#10;&#10;Description automatically generated">
            <a:extLst>
              <a:ext uri="{FF2B5EF4-FFF2-40B4-BE49-F238E27FC236}">
                <a16:creationId xmlns:a16="http://schemas.microsoft.com/office/drawing/2014/main" id="{00417752-0346-499A-A204-A545663DB4F1}"/>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10266630" y="0"/>
            <a:ext cx="1925370" cy="2635861"/>
          </a:xfrm>
          <a:prstGeom prst="rect">
            <a:avLst/>
          </a:prstGeom>
        </p:spPr>
      </p:pic>
      <p:pic>
        <p:nvPicPr>
          <p:cNvPr id="9" name="Picture 8">
            <a:extLst>
              <a:ext uri="{FF2B5EF4-FFF2-40B4-BE49-F238E27FC236}">
                <a16:creationId xmlns:a16="http://schemas.microsoft.com/office/drawing/2014/main" id="{C65E673A-6399-4686-98DD-39BBD7AAED10}"/>
              </a:ext>
            </a:extLst>
          </p:cNvPr>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0" y="5539155"/>
            <a:ext cx="9281265" cy="1087982"/>
          </a:xfrm>
          <a:prstGeom prst="rect">
            <a:avLst/>
          </a:prstGeom>
        </p:spPr>
      </p:pic>
      <p:pic>
        <p:nvPicPr>
          <p:cNvPr id="10" name="Picture 9" descr="A picture containing drawing, flower&#10;&#10;Description automatically generated">
            <a:extLst>
              <a:ext uri="{FF2B5EF4-FFF2-40B4-BE49-F238E27FC236}">
                <a16:creationId xmlns:a16="http://schemas.microsoft.com/office/drawing/2014/main" id="{5C399F33-16D7-4B6C-ADEE-749B473E8766}"/>
              </a:ext>
            </a:extLst>
          </p:cNvPr>
          <p:cNvPicPr>
            <a:picLocks noChangeAspect="1"/>
          </p:cNvPicPr>
          <p:nvPr userDrawn="1"/>
        </p:nvPicPr>
        <p:blipFill rotWithShape="1">
          <a:blip r:embed="rId5" cstate="email">
            <a:extLst>
              <a:ext uri="{28A0092B-C50C-407E-A947-70E740481C1C}">
                <a14:useLocalDpi xmlns:a14="http://schemas.microsoft.com/office/drawing/2010/main"/>
              </a:ext>
            </a:extLst>
          </a:blip>
          <a:srcRect/>
          <a:stretch/>
        </p:blipFill>
        <p:spPr>
          <a:xfrm>
            <a:off x="9290790" y="5819587"/>
            <a:ext cx="2652147" cy="1130810"/>
          </a:xfrm>
          <a:prstGeom prst="rect">
            <a:avLst/>
          </a:prstGeom>
        </p:spPr>
      </p:pic>
    </p:spTree>
    <p:extLst>
      <p:ext uri="{BB962C8B-B14F-4D97-AF65-F5344CB8AC3E}">
        <p14:creationId xmlns:p14="http://schemas.microsoft.com/office/powerpoint/2010/main" val="4064720990"/>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DD26C4B-0AD5-44BF-9A37-1E60E59F66D7}" type="datetimeFigureOut">
              <a:rPr lang="en-US" smtClean="0"/>
              <a:t>6/7/2023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D7BC10-113F-4700-A120-67147D47A4B6}" type="slidenum">
              <a:rPr lang="en-US" smtClean="0"/>
              <a:t>‹#›</a:t>
            </a:fld>
            <a:endParaRPr lang="en-US"/>
          </a:p>
        </p:txBody>
      </p:sp>
    </p:spTree>
    <p:extLst>
      <p:ext uri="{BB962C8B-B14F-4D97-AF65-F5344CB8AC3E}">
        <p14:creationId xmlns:p14="http://schemas.microsoft.com/office/powerpoint/2010/main" val="225840216"/>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le Slide option 2">
    <p:spTree>
      <p:nvGrpSpPr>
        <p:cNvPr id="1" name=""/>
        <p:cNvGrpSpPr/>
        <p:nvPr/>
      </p:nvGrpSpPr>
      <p:grpSpPr>
        <a:xfrm>
          <a:off x="0" y="0"/>
          <a:ext cx="0" cy="0"/>
          <a:chOff x="0" y="0"/>
          <a:chExt cx="0" cy="0"/>
        </a:xfrm>
      </p:grpSpPr>
      <p:pic>
        <p:nvPicPr>
          <p:cNvPr id="6" name="Picture 5" descr="A picture containing laser&#10;&#10;Description automatically generated">
            <a:extLst>
              <a:ext uri="{FF2B5EF4-FFF2-40B4-BE49-F238E27FC236}">
                <a16:creationId xmlns:a16="http://schemas.microsoft.com/office/drawing/2014/main" id="{25D77A15-581D-4D6E-B8C4-3818E7416456}"/>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18" name="Picture 17">
            <a:extLst>
              <a:ext uri="{FF2B5EF4-FFF2-40B4-BE49-F238E27FC236}">
                <a16:creationId xmlns:a16="http://schemas.microsoft.com/office/drawing/2014/main" id="{2AA8822B-5AEC-AB47-85E3-A1EFE65F592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550733" y="400854"/>
            <a:ext cx="1282280" cy="1492492"/>
          </a:xfrm>
          <a:prstGeom prst="rect">
            <a:avLst/>
          </a:prstGeom>
        </p:spPr>
      </p:pic>
      <p:sp>
        <p:nvSpPr>
          <p:cNvPr id="3" name="Subtitle 2"/>
          <p:cNvSpPr>
            <a:spLocks noGrp="1"/>
          </p:cNvSpPr>
          <p:nvPr userDrawn="1">
            <p:ph type="subTitle" idx="1" hasCustomPrompt="1"/>
          </p:nvPr>
        </p:nvSpPr>
        <p:spPr>
          <a:xfrm>
            <a:off x="1211883" y="4182010"/>
            <a:ext cx="8052469" cy="1516389"/>
          </a:xfrm>
        </p:spPr>
        <p:txBody>
          <a:bodyPr lIns="0" tIns="0" rIns="0" bIns="0">
            <a:normAutofit/>
          </a:bodyPr>
          <a:lstStyle>
            <a:lvl1pPr marL="0" indent="0" algn="l">
              <a:buNone/>
              <a:defRPr sz="2667">
                <a:solidFill>
                  <a:schemeClr val="bg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GB"/>
              <a:t>Click to edit Master </a:t>
            </a:r>
            <a:br>
              <a:rPr lang="en-GB"/>
            </a:br>
            <a:r>
              <a:rPr lang="en-GB"/>
              <a:t>subtitle style</a:t>
            </a:r>
            <a:endParaRPr lang="en-US"/>
          </a:p>
        </p:txBody>
      </p:sp>
      <p:sp>
        <p:nvSpPr>
          <p:cNvPr id="27" name="Text Placeholder 26">
            <a:extLst>
              <a:ext uri="{FF2B5EF4-FFF2-40B4-BE49-F238E27FC236}">
                <a16:creationId xmlns:a16="http://schemas.microsoft.com/office/drawing/2014/main" id="{CE11C51B-4FF9-5B4D-8438-0057378069B3}"/>
              </a:ext>
            </a:extLst>
          </p:cNvPr>
          <p:cNvSpPr>
            <a:spLocks noGrp="1"/>
          </p:cNvSpPr>
          <p:nvPr userDrawn="1">
            <p:ph type="body" sz="quarter" idx="10" hasCustomPrompt="1"/>
          </p:nvPr>
        </p:nvSpPr>
        <p:spPr>
          <a:xfrm>
            <a:off x="1231708" y="1453385"/>
            <a:ext cx="4038600" cy="205184"/>
          </a:xfrm>
        </p:spPr>
        <p:txBody>
          <a:bodyPr lIns="0" tIns="0" rIns="0" bIns="0">
            <a:noAutofit/>
          </a:bodyPr>
          <a:lstStyle>
            <a:lvl1pPr marL="0" indent="0">
              <a:buNone/>
              <a:defRPr sz="1333">
                <a:solidFill>
                  <a:schemeClr val="bg1"/>
                </a:solidFill>
              </a:defRPr>
            </a:lvl1pPr>
            <a:lvl2pPr marL="457189" indent="0">
              <a:buNone/>
              <a:defRPr sz="1333">
                <a:solidFill>
                  <a:schemeClr val="bg1"/>
                </a:solidFill>
              </a:defRPr>
            </a:lvl2pPr>
            <a:lvl3pPr marL="914377" indent="0">
              <a:buNone/>
              <a:defRPr sz="1333">
                <a:solidFill>
                  <a:schemeClr val="bg1"/>
                </a:solidFill>
              </a:defRPr>
            </a:lvl3pPr>
            <a:lvl4pPr marL="1371566" indent="0">
              <a:buNone/>
              <a:defRPr sz="1333">
                <a:solidFill>
                  <a:schemeClr val="bg1"/>
                </a:solidFill>
              </a:defRPr>
            </a:lvl4pPr>
            <a:lvl5pPr marL="1828754" indent="0">
              <a:buNone/>
              <a:defRPr sz="1333">
                <a:solidFill>
                  <a:schemeClr val="bg1"/>
                </a:solidFill>
              </a:defRPr>
            </a:lvl5pPr>
          </a:lstStyle>
          <a:p>
            <a:pPr lvl="0"/>
            <a:r>
              <a:rPr lang="en-GB"/>
              <a:t>Date</a:t>
            </a:r>
          </a:p>
        </p:txBody>
      </p:sp>
      <p:sp>
        <p:nvSpPr>
          <p:cNvPr id="8" name="Content Placeholder 7">
            <a:extLst>
              <a:ext uri="{FF2B5EF4-FFF2-40B4-BE49-F238E27FC236}">
                <a16:creationId xmlns:a16="http://schemas.microsoft.com/office/drawing/2014/main" id="{46C5FB55-565C-824F-84C6-7CF278943A74}"/>
              </a:ext>
            </a:extLst>
          </p:cNvPr>
          <p:cNvSpPr>
            <a:spLocks noGrp="1"/>
          </p:cNvSpPr>
          <p:nvPr>
            <p:ph sz="quarter" idx="11" hasCustomPrompt="1"/>
          </p:nvPr>
        </p:nvSpPr>
        <p:spPr>
          <a:xfrm>
            <a:off x="1199456" y="1893345"/>
            <a:ext cx="8052469" cy="2288664"/>
          </a:xfrm>
        </p:spPr>
        <p:txBody>
          <a:bodyPr lIns="0" tIns="0" rIns="0" bIns="0"/>
          <a:lstStyle>
            <a:lvl1pPr marL="0" algn="l" rtl="0">
              <a:lnSpc>
                <a:spcPts val="4800"/>
              </a:lnSpc>
              <a:spcBef>
                <a:spcPts val="0"/>
              </a:spcBef>
              <a:buFontTx/>
              <a:buNone/>
              <a:defRPr sz="4667">
                <a:solidFill>
                  <a:schemeClr val="bg1"/>
                </a:solidFill>
              </a:defRPr>
            </a:lvl1pPr>
            <a:lvl2pPr>
              <a:buFontTx/>
              <a:buNone/>
              <a:defRPr/>
            </a:lvl2pPr>
            <a:lvl3pPr>
              <a:buFontTx/>
              <a:buNone/>
              <a:defRPr/>
            </a:lvl3pPr>
            <a:lvl4pPr>
              <a:buFontTx/>
              <a:buNone/>
              <a:defRPr/>
            </a:lvl4pPr>
            <a:lvl5pPr>
              <a:buFontTx/>
              <a:buNone/>
              <a:defRPr/>
            </a:lvl5pPr>
          </a:lstStyle>
          <a:p>
            <a:pPr lvl="0"/>
            <a:r>
              <a:rPr lang="en-GB"/>
              <a:t>Click to </a:t>
            </a:r>
            <a:br>
              <a:rPr lang="en-GB"/>
            </a:br>
            <a:r>
              <a:rPr lang="en-GB"/>
              <a:t>edit master </a:t>
            </a:r>
            <a:br>
              <a:rPr lang="en-GB"/>
            </a:br>
            <a:r>
              <a:rPr lang="en-GB"/>
              <a:t>title slide</a:t>
            </a:r>
          </a:p>
        </p:txBody>
      </p:sp>
      <p:sp>
        <p:nvSpPr>
          <p:cNvPr id="2" name="Slide Number Placeholder 1">
            <a:extLst>
              <a:ext uri="{FF2B5EF4-FFF2-40B4-BE49-F238E27FC236}">
                <a16:creationId xmlns:a16="http://schemas.microsoft.com/office/drawing/2014/main" id="{707216D9-45FF-46A0-A39C-F7E80FFD0C31}"/>
              </a:ext>
            </a:extLst>
          </p:cNvPr>
          <p:cNvSpPr>
            <a:spLocks noGrp="1"/>
          </p:cNvSpPr>
          <p:nvPr>
            <p:ph type="sldNum" sz="quarter" idx="12"/>
          </p:nvPr>
        </p:nvSpPr>
        <p:spPr/>
        <p:txBody>
          <a:bodyPr/>
          <a:lstStyle>
            <a:lvl1pPr>
              <a:defRPr b="0"/>
            </a:lvl1pPr>
          </a:lstStyle>
          <a:p>
            <a:fld id="{B94DC1FE-7CAD-C747-A24A-6F48745E51AD}" type="slidenum">
              <a:rPr lang="en-GB" smtClean="0"/>
              <a:pPr/>
              <a:t>‹#›</a:t>
            </a:fld>
            <a:endParaRPr lang="en-GB"/>
          </a:p>
        </p:txBody>
      </p:sp>
    </p:spTree>
    <p:extLst>
      <p:ext uri="{BB962C8B-B14F-4D97-AF65-F5344CB8AC3E}">
        <p14:creationId xmlns:p14="http://schemas.microsoft.com/office/powerpoint/2010/main" val="2513692290"/>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Introduction Option 2 Max 8 Lines">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0C33529-EDEC-446F-806E-5771B875FACF}"/>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1"/>
            <a:ext cx="12195683" cy="6893452"/>
          </a:xfrm>
          <a:prstGeom prst="rect">
            <a:avLst/>
          </a:prstGeom>
        </p:spPr>
      </p:pic>
      <p:sp>
        <p:nvSpPr>
          <p:cNvPr id="3" name="Rectangle 2">
            <a:extLst>
              <a:ext uri="{FF2B5EF4-FFF2-40B4-BE49-F238E27FC236}">
                <a16:creationId xmlns:a16="http://schemas.microsoft.com/office/drawing/2014/main" id="{890C66D1-B67A-4A3A-A59F-2F0948E55226}"/>
              </a:ext>
            </a:extLst>
          </p:cNvPr>
          <p:cNvSpPr/>
          <p:nvPr userDrawn="1"/>
        </p:nvSpPr>
        <p:spPr>
          <a:xfrm>
            <a:off x="0" y="1"/>
            <a:ext cx="12195683" cy="6893452"/>
          </a:xfrm>
          <a:prstGeom prst="rect">
            <a:avLst/>
          </a:prstGeom>
          <a:solidFill>
            <a:schemeClr val="tx1">
              <a:lumMod val="85000"/>
              <a:lumOff val="1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sz="2400"/>
          </a:p>
        </p:txBody>
      </p:sp>
      <p:sp>
        <p:nvSpPr>
          <p:cNvPr id="13" name="Oval 12">
            <a:extLst>
              <a:ext uri="{FF2B5EF4-FFF2-40B4-BE49-F238E27FC236}">
                <a16:creationId xmlns:a16="http://schemas.microsoft.com/office/drawing/2014/main" id="{28AA052B-B195-9D4E-8B0C-6E894BF077AA}"/>
              </a:ext>
            </a:extLst>
          </p:cNvPr>
          <p:cNvSpPr/>
          <p:nvPr userDrawn="1"/>
        </p:nvSpPr>
        <p:spPr>
          <a:xfrm>
            <a:off x="-240705" y="932723"/>
            <a:ext cx="7392823" cy="5760640"/>
          </a:xfrm>
          <a:prstGeom prst="ellipse">
            <a:avLst/>
          </a:prstGeom>
          <a:solidFill>
            <a:schemeClr val="tx1">
              <a:alpha val="14000"/>
            </a:schemeClr>
          </a:solidFill>
          <a:ln>
            <a:noFill/>
          </a:ln>
          <a:effectLst>
            <a:softEdge rad="800100"/>
          </a:effectLst>
        </p:spPr>
        <p:style>
          <a:lnRef idx="2">
            <a:schemeClr val="accent1">
              <a:shade val="50000"/>
            </a:schemeClr>
          </a:lnRef>
          <a:fillRef idx="1">
            <a:schemeClr val="accent1"/>
          </a:fillRef>
          <a:effectRef idx="0">
            <a:schemeClr val="accent1"/>
          </a:effectRef>
          <a:fontRef idx="minor">
            <a:schemeClr val="lt1"/>
          </a:fontRef>
        </p:style>
        <p:txBody>
          <a:bodyPr lIns="96000" tIns="96000" rIns="96000" bIns="96000" rtlCol="0" anchor="ctr"/>
          <a:lstStyle/>
          <a:p>
            <a:pPr algn="ctr"/>
            <a:endParaRPr lang="en-US" sz="2133" err="1"/>
          </a:p>
        </p:txBody>
      </p:sp>
      <p:pic>
        <p:nvPicPr>
          <p:cNvPr id="18" name="Picture 17">
            <a:extLst>
              <a:ext uri="{FF2B5EF4-FFF2-40B4-BE49-F238E27FC236}">
                <a16:creationId xmlns:a16="http://schemas.microsoft.com/office/drawing/2014/main" id="{2AA8822B-5AEC-AB47-85E3-A1EFE65F592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550733" y="400854"/>
            <a:ext cx="1282280" cy="1492492"/>
          </a:xfrm>
          <a:prstGeom prst="rect">
            <a:avLst/>
          </a:prstGeom>
        </p:spPr>
      </p:pic>
      <p:sp>
        <p:nvSpPr>
          <p:cNvPr id="10" name="Date Placeholder 1">
            <a:extLst>
              <a:ext uri="{FF2B5EF4-FFF2-40B4-BE49-F238E27FC236}">
                <a16:creationId xmlns:a16="http://schemas.microsoft.com/office/drawing/2014/main" id="{A35D252B-AD27-E04A-A84C-8C5663852B4A}"/>
              </a:ext>
            </a:extLst>
          </p:cNvPr>
          <p:cNvSpPr txBox="1">
            <a:spLocks/>
          </p:cNvSpPr>
          <p:nvPr userDrawn="1"/>
        </p:nvSpPr>
        <p:spPr bwMode="gray">
          <a:xfrm>
            <a:off x="612411" y="6276782"/>
            <a:ext cx="9437020" cy="205121"/>
          </a:xfrm>
          <a:prstGeom prst="rect">
            <a:avLst/>
          </a:prstGeom>
        </p:spPr>
        <p:txBody>
          <a:bodyPr vert="horz" wrap="square" lIns="0" tIns="0" rIns="0" bIns="0" rtlCol="0" anchor="t" anchorCtr="0">
            <a:spAutoFit/>
          </a:bodyPr>
          <a:lstStyle>
            <a:defPPr>
              <a:defRPr lang="en-US"/>
            </a:defPPr>
            <a:lvl1pPr marL="0" algn="l" defTabSz="685800" rtl="0" eaLnBrk="1" latinLnBrk="0" hangingPunct="1">
              <a:defRPr sz="675" kern="1200">
                <a:solidFill>
                  <a:schemeClr val="tx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1333">
                <a:solidFill>
                  <a:schemeClr val="bg1"/>
                </a:solidFill>
                <a:latin typeface="Arial" panose="020B0604020202020204" pitchFamily="34" charset="0"/>
                <a:cs typeface="Arial" panose="020B0604020202020204" pitchFamily="34" charset="0"/>
              </a:rPr>
              <a:t>This presentation is confidential. Do not reproduce or distribute to any third party. </a:t>
            </a:r>
            <a:endParaRPr lang="en-GB" sz="1333">
              <a:solidFill>
                <a:schemeClr val="bg1"/>
              </a:solidFill>
              <a:latin typeface="Arial" panose="020B0604020202020204" pitchFamily="34" charset="0"/>
              <a:cs typeface="Arial" panose="020B0604020202020204" pitchFamily="34" charset="0"/>
            </a:endParaRPr>
          </a:p>
        </p:txBody>
      </p:sp>
      <p:sp>
        <p:nvSpPr>
          <p:cNvPr id="11" name="Title 1">
            <a:extLst>
              <a:ext uri="{FF2B5EF4-FFF2-40B4-BE49-F238E27FC236}">
                <a16:creationId xmlns:a16="http://schemas.microsoft.com/office/drawing/2014/main" id="{F4CAC243-BDE2-E64D-A1A7-26D0307CCE63}"/>
              </a:ext>
            </a:extLst>
          </p:cNvPr>
          <p:cNvSpPr>
            <a:spLocks noGrp="1"/>
          </p:cNvSpPr>
          <p:nvPr>
            <p:ph type="ctrTitle" hasCustomPrompt="1"/>
          </p:nvPr>
        </p:nvSpPr>
        <p:spPr>
          <a:xfrm>
            <a:off x="1211883" y="2543402"/>
            <a:ext cx="9108587" cy="2421769"/>
          </a:xfrm>
          <a:noFill/>
        </p:spPr>
        <p:txBody>
          <a:bodyPr lIns="0" tIns="0" rIns="0" bIns="0" anchor="ctr" anchorCtr="0">
            <a:noAutofit/>
          </a:bodyPr>
          <a:lstStyle>
            <a:lvl1pPr algn="l">
              <a:lnSpc>
                <a:spcPct val="100000"/>
              </a:lnSpc>
              <a:defRPr sz="2667" b="0">
                <a:solidFill>
                  <a:schemeClr val="bg1"/>
                </a:solidFill>
              </a:defRPr>
            </a:lvl1pPr>
          </a:lstStyle>
          <a:p>
            <a:r>
              <a:rPr lang="en-GB"/>
              <a:t>Click to edit master title style</a:t>
            </a:r>
            <a:endParaRPr lang="en-US"/>
          </a:p>
        </p:txBody>
      </p:sp>
      <p:sp>
        <p:nvSpPr>
          <p:cNvPr id="12" name="Text Placeholder 26">
            <a:extLst>
              <a:ext uri="{FF2B5EF4-FFF2-40B4-BE49-F238E27FC236}">
                <a16:creationId xmlns:a16="http://schemas.microsoft.com/office/drawing/2014/main" id="{2B89BE0E-C839-4A45-BFFE-A8AE0D652D09}"/>
              </a:ext>
            </a:extLst>
          </p:cNvPr>
          <p:cNvSpPr>
            <a:spLocks noGrp="1"/>
          </p:cNvSpPr>
          <p:nvPr>
            <p:ph type="body" sz="quarter" idx="10" hasCustomPrompt="1"/>
          </p:nvPr>
        </p:nvSpPr>
        <p:spPr>
          <a:xfrm>
            <a:off x="612411" y="581217"/>
            <a:ext cx="4038600" cy="205184"/>
          </a:xfrm>
        </p:spPr>
        <p:txBody>
          <a:bodyPr lIns="0" tIns="0" rIns="0" bIns="0">
            <a:noAutofit/>
          </a:bodyPr>
          <a:lstStyle>
            <a:lvl1pPr marL="0" indent="0">
              <a:buNone/>
              <a:defRPr sz="1333">
                <a:solidFill>
                  <a:schemeClr val="bg1"/>
                </a:solidFill>
              </a:defRPr>
            </a:lvl1pPr>
            <a:lvl2pPr marL="457189" indent="0">
              <a:buNone/>
              <a:defRPr sz="1333">
                <a:solidFill>
                  <a:schemeClr val="bg1"/>
                </a:solidFill>
              </a:defRPr>
            </a:lvl2pPr>
            <a:lvl3pPr marL="914377" indent="0">
              <a:buNone/>
              <a:defRPr sz="1333">
                <a:solidFill>
                  <a:schemeClr val="bg1"/>
                </a:solidFill>
              </a:defRPr>
            </a:lvl3pPr>
            <a:lvl4pPr marL="1371566" indent="0">
              <a:buNone/>
              <a:defRPr sz="1333">
                <a:solidFill>
                  <a:schemeClr val="bg1"/>
                </a:solidFill>
              </a:defRPr>
            </a:lvl4pPr>
            <a:lvl5pPr marL="1828754" indent="0">
              <a:buNone/>
              <a:defRPr sz="1333">
                <a:solidFill>
                  <a:schemeClr val="bg1"/>
                </a:solidFill>
              </a:defRPr>
            </a:lvl5pPr>
          </a:lstStyle>
          <a:p>
            <a:pPr lvl="0"/>
            <a:r>
              <a:rPr lang="en-GB"/>
              <a:t>Presentation Title</a:t>
            </a:r>
          </a:p>
        </p:txBody>
      </p:sp>
      <p:pic>
        <p:nvPicPr>
          <p:cNvPr id="8" name="Graphic 7">
            <a:extLst>
              <a:ext uri="{FF2B5EF4-FFF2-40B4-BE49-F238E27FC236}">
                <a16:creationId xmlns:a16="http://schemas.microsoft.com/office/drawing/2014/main" id="{8F298B96-5280-BC41-8F35-3EB3EF1C0766}"/>
              </a:ext>
            </a:extLst>
          </p:cNvPr>
          <p:cNvPicPr>
            <a:picLocks noChangeAspect="1"/>
          </p:cNvPicPr>
          <p:nvPr userDrawn="1"/>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0550733" y="6276784"/>
            <a:ext cx="1282280" cy="188256"/>
          </a:xfrm>
          <a:prstGeom prst="rect">
            <a:avLst/>
          </a:prstGeom>
        </p:spPr>
      </p:pic>
      <p:sp>
        <p:nvSpPr>
          <p:cNvPr id="2" name="Slide Number Placeholder 1">
            <a:extLst>
              <a:ext uri="{FF2B5EF4-FFF2-40B4-BE49-F238E27FC236}">
                <a16:creationId xmlns:a16="http://schemas.microsoft.com/office/drawing/2014/main" id="{5D759C27-7A68-47B2-AC6F-2ABE1D33A395}"/>
              </a:ext>
            </a:extLst>
          </p:cNvPr>
          <p:cNvSpPr>
            <a:spLocks noGrp="1"/>
          </p:cNvSpPr>
          <p:nvPr>
            <p:ph type="sldNum" sz="quarter" idx="11"/>
          </p:nvPr>
        </p:nvSpPr>
        <p:spPr/>
        <p:txBody>
          <a:bodyPr/>
          <a:lstStyle/>
          <a:p>
            <a:fld id="{B94DC1FE-7CAD-C747-A24A-6F48745E51AD}" type="slidenum">
              <a:rPr lang="en-GB" smtClean="0"/>
              <a:pPr/>
              <a:t>‹#›</a:t>
            </a:fld>
            <a:endParaRPr lang="en-GB"/>
          </a:p>
        </p:txBody>
      </p:sp>
    </p:spTree>
    <p:extLst>
      <p:ext uri="{BB962C8B-B14F-4D97-AF65-F5344CB8AC3E}">
        <p14:creationId xmlns:p14="http://schemas.microsoft.com/office/powerpoint/2010/main" val="1259963384"/>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313D71-2483-4C4F-BE2B-FD7C2B45C542}"/>
              </a:ext>
            </a:extLst>
          </p:cNvPr>
          <p:cNvSpPr>
            <a:spLocks noGrp="1"/>
          </p:cNvSpPr>
          <p:nvPr>
            <p:ph type="title"/>
          </p:nvPr>
        </p:nvSpPr>
        <p:spPr/>
        <p:txBody>
          <a:bodyPr/>
          <a:lstStyle/>
          <a:p>
            <a:r>
              <a:rPr lang="en-US"/>
              <a:t>Click to edit Master title style</a:t>
            </a:r>
            <a:endParaRPr lang="en-ZA"/>
          </a:p>
        </p:txBody>
      </p:sp>
      <p:sp>
        <p:nvSpPr>
          <p:cNvPr id="3" name="Slide Number Placeholder 2">
            <a:extLst>
              <a:ext uri="{FF2B5EF4-FFF2-40B4-BE49-F238E27FC236}">
                <a16:creationId xmlns:a16="http://schemas.microsoft.com/office/drawing/2014/main" id="{D36FF4FD-695D-4FA8-963B-4917C0066DDB}"/>
              </a:ext>
            </a:extLst>
          </p:cNvPr>
          <p:cNvSpPr>
            <a:spLocks noGrp="1"/>
          </p:cNvSpPr>
          <p:nvPr>
            <p:ph type="sldNum" sz="quarter" idx="10"/>
          </p:nvPr>
        </p:nvSpPr>
        <p:spPr/>
        <p:txBody>
          <a:bodyPr/>
          <a:lstStyle/>
          <a:p>
            <a:fld id="{B94DC1FE-7CAD-C747-A24A-6F48745E51AD}" type="slidenum">
              <a:rPr lang="en-GB" smtClean="0"/>
              <a:pPr/>
              <a:t>‹#›</a:t>
            </a:fld>
            <a:endParaRPr lang="en-GB"/>
          </a:p>
        </p:txBody>
      </p:sp>
    </p:spTree>
    <p:extLst>
      <p:ext uri="{BB962C8B-B14F-4D97-AF65-F5344CB8AC3E}">
        <p14:creationId xmlns:p14="http://schemas.microsoft.com/office/powerpoint/2010/main" val="2178900072"/>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2_Section Breaker 01">
    <p:bg>
      <p:bgPr>
        <a:solidFill>
          <a:schemeClr val="bg1"/>
        </a:solidFill>
        <a:effectLst/>
      </p:bgPr>
    </p:bg>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id="{C01ED127-ACF7-E54E-9590-2D477BDFEEDC}"/>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550733" y="6276781"/>
            <a:ext cx="1282280" cy="188259"/>
          </a:xfrm>
          <a:prstGeom prst="rect">
            <a:avLst/>
          </a:prstGeom>
        </p:spPr>
      </p:pic>
      <p:sp>
        <p:nvSpPr>
          <p:cNvPr id="13" name="Date Placeholder 1">
            <a:extLst>
              <a:ext uri="{FF2B5EF4-FFF2-40B4-BE49-F238E27FC236}">
                <a16:creationId xmlns:a16="http://schemas.microsoft.com/office/drawing/2014/main" id="{677B3D8B-6B35-4147-B59A-6C93E3AC37DC}"/>
              </a:ext>
            </a:extLst>
          </p:cNvPr>
          <p:cNvSpPr txBox="1">
            <a:spLocks/>
          </p:cNvSpPr>
          <p:nvPr userDrawn="1"/>
        </p:nvSpPr>
        <p:spPr bwMode="gray">
          <a:xfrm>
            <a:off x="612411" y="6276782"/>
            <a:ext cx="9437020" cy="205121"/>
          </a:xfrm>
          <a:prstGeom prst="rect">
            <a:avLst/>
          </a:prstGeom>
        </p:spPr>
        <p:txBody>
          <a:bodyPr vert="horz" wrap="square" lIns="0" tIns="0" rIns="0" bIns="0" rtlCol="0" anchor="t" anchorCtr="0">
            <a:spAutoFit/>
          </a:bodyPr>
          <a:lstStyle>
            <a:defPPr>
              <a:defRPr lang="en-US"/>
            </a:defPPr>
            <a:lvl1pPr marL="0" algn="l" defTabSz="685800" rtl="0" eaLnBrk="1" latinLnBrk="0" hangingPunct="1">
              <a:defRPr sz="675" kern="1200">
                <a:solidFill>
                  <a:schemeClr val="tx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1333">
                <a:solidFill>
                  <a:schemeClr val="tx1"/>
                </a:solidFill>
                <a:latin typeface="Arial" panose="020B0604020202020204" pitchFamily="34" charset="0"/>
                <a:cs typeface="Arial" panose="020B0604020202020204" pitchFamily="34" charset="0"/>
              </a:rPr>
              <a:t>This presentation is confidential. Do not reproduce or distribute to any third party. </a:t>
            </a:r>
            <a:endParaRPr lang="en-GB" sz="1333">
              <a:solidFill>
                <a:schemeClr val="tx1"/>
              </a:solidFill>
              <a:latin typeface="Arial" panose="020B0604020202020204" pitchFamily="34" charset="0"/>
              <a:cs typeface="Arial" panose="020B0604020202020204" pitchFamily="34" charset="0"/>
            </a:endParaRPr>
          </a:p>
        </p:txBody>
      </p:sp>
      <p:pic>
        <p:nvPicPr>
          <p:cNvPr id="17" name="Picture 16">
            <a:extLst>
              <a:ext uri="{FF2B5EF4-FFF2-40B4-BE49-F238E27FC236}">
                <a16:creationId xmlns:a16="http://schemas.microsoft.com/office/drawing/2014/main" id="{7F7817D8-1F4F-5143-9B39-04F331CD79EC}"/>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0550733" y="400854"/>
            <a:ext cx="1282280" cy="1492492"/>
          </a:xfrm>
          <a:prstGeom prst="rect">
            <a:avLst/>
          </a:prstGeom>
        </p:spPr>
      </p:pic>
      <p:sp>
        <p:nvSpPr>
          <p:cNvPr id="22" name="Text Placeholder 26">
            <a:extLst>
              <a:ext uri="{FF2B5EF4-FFF2-40B4-BE49-F238E27FC236}">
                <a16:creationId xmlns:a16="http://schemas.microsoft.com/office/drawing/2014/main" id="{3245CEED-A230-E545-89F1-6854F24CDC1D}"/>
              </a:ext>
            </a:extLst>
          </p:cNvPr>
          <p:cNvSpPr>
            <a:spLocks noGrp="1"/>
          </p:cNvSpPr>
          <p:nvPr>
            <p:ph type="body" sz="quarter" idx="10" hasCustomPrompt="1"/>
          </p:nvPr>
        </p:nvSpPr>
        <p:spPr>
          <a:xfrm>
            <a:off x="612411" y="581217"/>
            <a:ext cx="4038600" cy="205184"/>
          </a:xfrm>
        </p:spPr>
        <p:txBody>
          <a:bodyPr lIns="0" tIns="0" rIns="0" bIns="0">
            <a:noAutofit/>
          </a:bodyPr>
          <a:lstStyle>
            <a:lvl1pPr marL="0" indent="0">
              <a:buNone/>
              <a:defRPr sz="1333">
                <a:solidFill>
                  <a:schemeClr val="tx1"/>
                </a:solidFill>
              </a:defRPr>
            </a:lvl1pPr>
            <a:lvl2pPr marL="457189" indent="0">
              <a:buNone/>
              <a:defRPr sz="1333">
                <a:solidFill>
                  <a:schemeClr val="bg1"/>
                </a:solidFill>
              </a:defRPr>
            </a:lvl2pPr>
            <a:lvl3pPr marL="914377" indent="0">
              <a:buNone/>
              <a:defRPr sz="1333">
                <a:solidFill>
                  <a:schemeClr val="bg1"/>
                </a:solidFill>
              </a:defRPr>
            </a:lvl3pPr>
            <a:lvl4pPr marL="1371566" indent="0">
              <a:buNone/>
              <a:defRPr sz="1333">
                <a:solidFill>
                  <a:schemeClr val="bg1"/>
                </a:solidFill>
              </a:defRPr>
            </a:lvl4pPr>
            <a:lvl5pPr marL="1828754" indent="0">
              <a:buNone/>
              <a:defRPr sz="1333">
                <a:solidFill>
                  <a:schemeClr val="bg1"/>
                </a:solidFill>
              </a:defRPr>
            </a:lvl5pPr>
          </a:lstStyle>
          <a:p>
            <a:pPr lvl="0"/>
            <a:r>
              <a:rPr lang="en-GB"/>
              <a:t>Presentation Title</a:t>
            </a:r>
          </a:p>
        </p:txBody>
      </p:sp>
      <p:sp>
        <p:nvSpPr>
          <p:cNvPr id="23" name="Title 1">
            <a:extLst>
              <a:ext uri="{FF2B5EF4-FFF2-40B4-BE49-F238E27FC236}">
                <a16:creationId xmlns:a16="http://schemas.microsoft.com/office/drawing/2014/main" id="{5ED587B8-02C0-0845-82D0-501906593535}"/>
              </a:ext>
            </a:extLst>
          </p:cNvPr>
          <p:cNvSpPr>
            <a:spLocks noGrp="1"/>
          </p:cNvSpPr>
          <p:nvPr>
            <p:ph type="ctrTitle" hasCustomPrompt="1"/>
          </p:nvPr>
        </p:nvSpPr>
        <p:spPr>
          <a:xfrm>
            <a:off x="5460315" y="2084851"/>
            <a:ext cx="6347300" cy="1804420"/>
          </a:xfrm>
        </p:spPr>
        <p:txBody>
          <a:bodyPr lIns="0" tIns="0" rIns="0" bIns="0" anchor="b" anchorCtr="0">
            <a:noAutofit/>
          </a:bodyPr>
          <a:lstStyle>
            <a:lvl1pPr algn="l">
              <a:lnSpc>
                <a:spcPts val="4800"/>
              </a:lnSpc>
              <a:defRPr sz="4667" b="0">
                <a:solidFill>
                  <a:srgbClr val="0033A1"/>
                </a:solidFill>
              </a:defRPr>
            </a:lvl1pPr>
          </a:lstStyle>
          <a:p>
            <a:r>
              <a:rPr lang="en-GB"/>
              <a:t>Click to edit master </a:t>
            </a:r>
            <a:br>
              <a:rPr lang="en-GB"/>
            </a:br>
            <a:r>
              <a:rPr lang="en-GB"/>
              <a:t>title style</a:t>
            </a:r>
            <a:endParaRPr lang="en-US"/>
          </a:p>
        </p:txBody>
      </p:sp>
      <p:sp>
        <p:nvSpPr>
          <p:cNvPr id="24" name="Subtitle 2">
            <a:extLst>
              <a:ext uri="{FF2B5EF4-FFF2-40B4-BE49-F238E27FC236}">
                <a16:creationId xmlns:a16="http://schemas.microsoft.com/office/drawing/2014/main" id="{88D3A8BA-FCFA-124F-932E-A3A193B3AA32}"/>
              </a:ext>
            </a:extLst>
          </p:cNvPr>
          <p:cNvSpPr>
            <a:spLocks noGrp="1"/>
          </p:cNvSpPr>
          <p:nvPr>
            <p:ph type="subTitle" idx="1"/>
          </p:nvPr>
        </p:nvSpPr>
        <p:spPr>
          <a:xfrm>
            <a:off x="5455799" y="4120856"/>
            <a:ext cx="6347300" cy="1516389"/>
          </a:xfrm>
        </p:spPr>
        <p:txBody>
          <a:bodyPr lIns="0" tIns="0" rIns="0" bIns="0">
            <a:normAutofit/>
          </a:bodyPr>
          <a:lstStyle>
            <a:lvl1pPr marL="0" indent="0" algn="l">
              <a:buNone/>
              <a:defRPr sz="2667">
                <a:solidFill>
                  <a:schemeClr val="tx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GB"/>
              <a:t>Click to edit Master subtitle style</a:t>
            </a:r>
            <a:endParaRPr lang="en-US"/>
          </a:p>
        </p:txBody>
      </p:sp>
      <p:sp>
        <p:nvSpPr>
          <p:cNvPr id="11" name="TextBox 10">
            <a:extLst>
              <a:ext uri="{FF2B5EF4-FFF2-40B4-BE49-F238E27FC236}">
                <a16:creationId xmlns:a16="http://schemas.microsoft.com/office/drawing/2014/main" id="{F60D0F6E-2A1C-1E49-A79A-BCC7EDC77473}"/>
              </a:ext>
            </a:extLst>
          </p:cNvPr>
          <p:cNvSpPr txBox="1"/>
          <p:nvPr userDrawn="1"/>
        </p:nvSpPr>
        <p:spPr>
          <a:xfrm>
            <a:off x="-1699791" y="452670"/>
            <a:ext cx="6739024" cy="6155403"/>
          </a:xfrm>
          <a:prstGeom prst="rect">
            <a:avLst/>
          </a:prstGeom>
          <a:noFill/>
        </p:spPr>
        <p:txBody>
          <a:bodyPr wrap="none" lIns="0" tIns="0" rIns="0" bIns="0" rtlCol="0">
            <a:spAutoFit/>
          </a:bodyPr>
          <a:lstStyle/>
          <a:p>
            <a:r>
              <a:rPr lang="en-US" sz="39999" b="1" spc="-400">
                <a:ln w="9525">
                  <a:solidFill>
                    <a:schemeClr val="tx1"/>
                  </a:solidFill>
                </a:ln>
                <a:blipFill dpi="0" rotWithShape="1">
                  <a:blip r:embed="rId5"/>
                  <a:srcRect/>
                  <a:tile tx="-1047750" ty="-38100" sx="42000" sy="42000" flip="none" algn="tl"/>
                </a:blipFill>
                <a:latin typeface="Arial Black" panose="020B0604020202020204" pitchFamily="34" charset="0"/>
                <a:cs typeface="Arial Black" panose="020B0604020202020204" pitchFamily="34" charset="0"/>
              </a:rPr>
              <a:t>01</a:t>
            </a:r>
          </a:p>
        </p:txBody>
      </p:sp>
      <p:sp>
        <p:nvSpPr>
          <p:cNvPr id="2" name="Slide Number Placeholder 1">
            <a:extLst>
              <a:ext uri="{FF2B5EF4-FFF2-40B4-BE49-F238E27FC236}">
                <a16:creationId xmlns:a16="http://schemas.microsoft.com/office/drawing/2014/main" id="{83E8DDEA-6F25-462B-B9BA-BEF9F0FE2899}"/>
              </a:ext>
            </a:extLst>
          </p:cNvPr>
          <p:cNvSpPr>
            <a:spLocks noGrp="1"/>
          </p:cNvSpPr>
          <p:nvPr>
            <p:ph type="sldNum" sz="quarter" idx="11"/>
          </p:nvPr>
        </p:nvSpPr>
        <p:spPr/>
        <p:txBody>
          <a:bodyPr/>
          <a:lstStyle/>
          <a:p>
            <a:fld id="{B94DC1FE-7CAD-C747-A24A-6F48745E51AD}" type="slidenum">
              <a:rPr lang="en-GB" smtClean="0"/>
              <a:pPr/>
              <a:t>‹#›</a:t>
            </a:fld>
            <a:endParaRPr lang="en-GB"/>
          </a:p>
        </p:txBody>
      </p:sp>
    </p:spTree>
    <p:extLst>
      <p:ext uri="{BB962C8B-B14F-4D97-AF65-F5344CB8AC3E}">
        <p14:creationId xmlns:p14="http://schemas.microsoft.com/office/powerpoint/2010/main" val="2109890577"/>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3_Section Breaker 01">
    <p:bg>
      <p:bgPr>
        <a:solidFill>
          <a:schemeClr val="bg1"/>
        </a:solidFill>
        <a:effectLst/>
      </p:bgPr>
    </p:bg>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id="{C01ED127-ACF7-E54E-9590-2D477BDFEEDC}"/>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550733" y="6276781"/>
            <a:ext cx="1282280" cy="188259"/>
          </a:xfrm>
          <a:prstGeom prst="rect">
            <a:avLst/>
          </a:prstGeom>
        </p:spPr>
      </p:pic>
      <p:sp>
        <p:nvSpPr>
          <p:cNvPr id="13" name="Date Placeholder 1">
            <a:extLst>
              <a:ext uri="{FF2B5EF4-FFF2-40B4-BE49-F238E27FC236}">
                <a16:creationId xmlns:a16="http://schemas.microsoft.com/office/drawing/2014/main" id="{677B3D8B-6B35-4147-B59A-6C93E3AC37DC}"/>
              </a:ext>
            </a:extLst>
          </p:cNvPr>
          <p:cNvSpPr txBox="1">
            <a:spLocks/>
          </p:cNvSpPr>
          <p:nvPr userDrawn="1"/>
        </p:nvSpPr>
        <p:spPr bwMode="gray">
          <a:xfrm>
            <a:off x="612411" y="6276782"/>
            <a:ext cx="9437020" cy="205121"/>
          </a:xfrm>
          <a:prstGeom prst="rect">
            <a:avLst/>
          </a:prstGeom>
        </p:spPr>
        <p:txBody>
          <a:bodyPr vert="horz" wrap="square" lIns="0" tIns="0" rIns="0" bIns="0" rtlCol="0" anchor="t" anchorCtr="0">
            <a:spAutoFit/>
          </a:bodyPr>
          <a:lstStyle>
            <a:defPPr>
              <a:defRPr lang="en-US"/>
            </a:defPPr>
            <a:lvl1pPr marL="0" algn="l" defTabSz="685800" rtl="0" eaLnBrk="1" latinLnBrk="0" hangingPunct="1">
              <a:defRPr sz="675" kern="1200">
                <a:solidFill>
                  <a:schemeClr val="tx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1333">
                <a:solidFill>
                  <a:schemeClr val="tx1"/>
                </a:solidFill>
                <a:latin typeface="Arial" panose="020B0604020202020204" pitchFamily="34" charset="0"/>
                <a:cs typeface="Arial" panose="020B0604020202020204" pitchFamily="34" charset="0"/>
              </a:rPr>
              <a:t>This presentation is confidential. Do not reproduce or distribute to any third party. </a:t>
            </a:r>
            <a:endParaRPr lang="en-GB" sz="1333">
              <a:solidFill>
                <a:schemeClr val="tx1"/>
              </a:solidFill>
              <a:latin typeface="Arial" panose="020B0604020202020204" pitchFamily="34" charset="0"/>
              <a:cs typeface="Arial" panose="020B0604020202020204" pitchFamily="34" charset="0"/>
            </a:endParaRPr>
          </a:p>
        </p:txBody>
      </p:sp>
      <p:pic>
        <p:nvPicPr>
          <p:cNvPr id="17" name="Picture 16">
            <a:extLst>
              <a:ext uri="{FF2B5EF4-FFF2-40B4-BE49-F238E27FC236}">
                <a16:creationId xmlns:a16="http://schemas.microsoft.com/office/drawing/2014/main" id="{7F7817D8-1F4F-5143-9B39-04F331CD79EC}"/>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0550733" y="400854"/>
            <a:ext cx="1282280" cy="1492492"/>
          </a:xfrm>
          <a:prstGeom prst="rect">
            <a:avLst/>
          </a:prstGeom>
        </p:spPr>
      </p:pic>
      <p:sp>
        <p:nvSpPr>
          <p:cNvPr id="22" name="Text Placeholder 26">
            <a:extLst>
              <a:ext uri="{FF2B5EF4-FFF2-40B4-BE49-F238E27FC236}">
                <a16:creationId xmlns:a16="http://schemas.microsoft.com/office/drawing/2014/main" id="{3245CEED-A230-E545-89F1-6854F24CDC1D}"/>
              </a:ext>
            </a:extLst>
          </p:cNvPr>
          <p:cNvSpPr>
            <a:spLocks noGrp="1"/>
          </p:cNvSpPr>
          <p:nvPr>
            <p:ph type="body" sz="quarter" idx="10" hasCustomPrompt="1"/>
          </p:nvPr>
        </p:nvSpPr>
        <p:spPr>
          <a:xfrm>
            <a:off x="612411" y="581217"/>
            <a:ext cx="4038600" cy="205184"/>
          </a:xfrm>
        </p:spPr>
        <p:txBody>
          <a:bodyPr lIns="0" tIns="0" rIns="0" bIns="0">
            <a:noAutofit/>
          </a:bodyPr>
          <a:lstStyle>
            <a:lvl1pPr marL="0" indent="0">
              <a:buNone/>
              <a:defRPr sz="1333">
                <a:solidFill>
                  <a:schemeClr val="tx1"/>
                </a:solidFill>
              </a:defRPr>
            </a:lvl1pPr>
            <a:lvl2pPr marL="457189" indent="0">
              <a:buNone/>
              <a:defRPr sz="1333">
                <a:solidFill>
                  <a:schemeClr val="bg1"/>
                </a:solidFill>
              </a:defRPr>
            </a:lvl2pPr>
            <a:lvl3pPr marL="914377" indent="0">
              <a:buNone/>
              <a:defRPr sz="1333">
                <a:solidFill>
                  <a:schemeClr val="bg1"/>
                </a:solidFill>
              </a:defRPr>
            </a:lvl3pPr>
            <a:lvl4pPr marL="1371566" indent="0">
              <a:buNone/>
              <a:defRPr sz="1333">
                <a:solidFill>
                  <a:schemeClr val="bg1"/>
                </a:solidFill>
              </a:defRPr>
            </a:lvl4pPr>
            <a:lvl5pPr marL="1828754" indent="0">
              <a:buNone/>
              <a:defRPr sz="1333">
                <a:solidFill>
                  <a:schemeClr val="bg1"/>
                </a:solidFill>
              </a:defRPr>
            </a:lvl5pPr>
          </a:lstStyle>
          <a:p>
            <a:pPr lvl="0"/>
            <a:r>
              <a:rPr lang="en-GB"/>
              <a:t>Presentation Title</a:t>
            </a:r>
          </a:p>
        </p:txBody>
      </p:sp>
      <p:sp>
        <p:nvSpPr>
          <p:cNvPr id="23" name="Title 1">
            <a:extLst>
              <a:ext uri="{FF2B5EF4-FFF2-40B4-BE49-F238E27FC236}">
                <a16:creationId xmlns:a16="http://schemas.microsoft.com/office/drawing/2014/main" id="{5ED587B8-02C0-0845-82D0-501906593535}"/>
              </a:ext>
            </a:extLst>
          </p:cNvPr>
          <p:cNvSpPr>
            <a:spLocks noGrp="1"/>
          </p:cNvSpPr>
          <p:nvPr>
            <p:ph type="ctrTitle" hasCustomPrompt="1"/>
          </p:nvPr>
        </p:nvSpPr>
        <p:spPr>
          <a:xfrm>
            <a:off x="5460315" y="2084851"/>
            <a:ext cx="6347300" cy="1804420"/>
          </a:xfrm>
        </p:spPr>
        <p:txBody>
          <a:bodyPr lIns="0" tIns="0" rIns="0" bIns="0" anchor="b" anchorCtr="0">
            <a:noAutofit/>
          </a:bodyPr>
          <a:lstStyle>
            <a:lvl1pPr algn="l">
              <a:lnSpc>
                <a:spcPts val="4800"/>
              </a:lnSpc>
              <a:defRPr sz="4667" b="0">
                <a:solidFill>
                  <a:srgbClr val="0033A1"/>
                </a:solidFill>
              </a:defRPr>
            </a:lvl1pPr>
          </a:lstStyle>
          <a:p>
            <a:r>
              <a:rPr lang="en-GB"/>
              <a:t>Click to edit master </a:t>
            </a:r>
            <a:br>
              <a:rPr lang="en-GB"/>
            </a:br>
            <a:r>
              <a:rPr lang="en-GB"/>
              <a:t>title style</a:t>
            </a:r>
            <a:endParaRPr lang="en-US"/>
          </a:p>
        </p:txBody>
      </p:sp>
      <p:sp>
        <p:nvSpPr>
          <p:cNvPr id="24" name="Subtitle 2">
            <a:extLst>
              <a:ext uri="{FF2B5EF4-FFF2-40B4-BE49-F238E27FC236}">
                <a16:creationId xmlns:a16="http://schemas.microsoft.com/office/drawing/2014/main" id="{88D3A8BA-FCFA-124F-932E-A3A193B3AA32}"/>
              </a:ext>
            </a:extLst>
          </p:cNvPr>
          <p:cNvSpPr>
            <a:spLocks noGrp="1"/>
          </p:cNvSpPr>
          <p:nvPr>
            <p:ph type="subTitle" idx="1"/>
          </p:nvPr>
        </p:nvSpPr>
        <p:spPr>
          <a:xfrm>
            <a:off x="5455799" y="4120856"/>
            <a:ext cx="6347300" cy="1516389"/>
          </a:xfrm>
        </p:spPr>
        <p:txBody>
          <a:bodyPr lIns="0" tIns="0" rIns="0" bIns="0">
            <a:normAutofit/>
          </a:bodyPr>
          <a:lstStyle>
            <a:lvl1pPr marL="0" indent="0" algn="l">
              <a:buNone/>
              <a:defRPr sz="2667">
                <a:solidFill>
                  <a:schemeClr val="tx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GB"/>
              <a:t>Click to edit Master subtitle style</a:t>
            </a:r>
            <a:endParaRPr lang="en-US"/>
          </a:p>
        </p:txBody>
      </p:sp>
      <p:sp>
        <p:nvSpPr>
          <p:cNvPr id="11" name="TextBox 10">
            <a:extLst>
              <a:ext uri="{FF2B5EF4-FFF2-40B4-BE49-F238E27FC236}">
                <a16:creationId xmlns:a16="http://schemas.microsoft.com/office/drawing/2014/main" id="{F60D0F6E-2A1C-1E49-A79A-BCC7EDC77473}"/>
              </a:ext>
            </a:extLst>
          </p:cNvPr>
          <p:cNvSpPr txBox="1"/>
          <p:nvPr userDrawn="1"/>
        </p:nvSpPr>
        <p:spPr>
          <a:xfrm>
            <a:off x="-1699791" y="452670"/>
            <a:ext cx="6739024" cy="6155403"/>
          </a:xfrm>
          <a:prstGeom prst="rect">
            <a:avLst/>
          </a:prstGeom>
          <a:noFill/>
        </p:spPr>
        <p:txBody>
          <a:bodyPr wrap="none" lIns="0" tIns="0" rIns="0" bIns="0" rtlCol="0">
            <a:spAutoFit/>
          </a:bodyPr>
          <a:lstStyle/>
          <a:p>
            <a:r>
              <a:rPr lang="en-US" sz="39999" b="1" spc="-400">
                <a:ln w="9525">
                  <a:solidFill>
                    <a:schemeClr val="tx1"/>
                  </a:solidFill>
                </a:ln>
                <a:blipFill dpi="0" rotWithShape="1">
                  <a:blip r:embed="rId5"/>
                  <a:srcRect/>
                  <a:tile tx="-1047750" ty="-38100" sx="42000" sy="42000" flip="none" algn="tl"/>
                </a:blipFill>
                <a:latin typeface="Arial Black" panose="020B0604020202020204" pitchFamily="34" charset="0"/>
                <a:cs typeface="Arial Black" panose="020B0604020202020204" pitchFamily="34" charset="0"/>
              </a:rPr>
              <a:t>02</a:t>
            </a:r>
          </a:p>
        </p:txBody>
      </p:sp>
      <p:sp>
        <p:nvSpPr>
          <p:cNvPr id="2" name="Slide Number Placeholder 1">
            <a:extLst>
              <a:ext uri="{FF2B5EF4-FFF2-40B4-BE49-F238E27FC236}">
                <a16:creationId xmlns:a16="http://schemas.microsoft.com/office/drawing/2014/main" id="{0A28D4B7-9BB7-4768-ACA3-5605D43A46B8}"/>
              </a:ext>
            </a:extLst>
          </p:cNvPr>
          <p:cNvSpPr>
            <a:spLocks noGrp="1"/>
          </p:cNvSpPr>
          <p:nvPr>
            <p:ph type="sldNum" sz="quarter" idx="11"/>
          </p:nvPr>
        </p:nvSpPr>
        <p:spPr/>
        <p:txBody>
          <a:bodyPr/>
          <a:lstStyle/>
          <a:p>
            <a:fld id="{B94DC1FE-7CAD-C747-A24A-6F48745E51AD}" type="slidenum">
              <a:rPr lang="en-GB" smtClean="0"/>
              <a:pPr/>
              <a:t>‹#›</a:t>
            </a:fld>
            <a:endParaRPr lang="en-GB"/>
          </a:p>
        </p:txBody>
      </p:sp>
    </p:spTree>
    <p:extLst>
      <p:ext uri="{BB962C8B-B14F-4D97-AF65-F5344CB8AC3E}">
        <p14:creationId xmlns:p14="http://schemas.microsoft.com/office/powerpoint/2010/main" val="2291898381"/>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4_Section Breaker 01">
    <p:bg>
      <p:bgPr>
        <a:solidFill>
          <a:schemeClr val="bg1"/>
        </a:solidFill>
        <a:effectLst/>
      </p:bgPr>
    </p:bg>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id="{C01ED127-ACF7-E54E-9590-2D477BDFEEDC}"/>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550733" y="6276781"/>
            <a:ext cx="1282280" cy="188259"/>
          </a:xfrm>
          <a:prstGeom prst="rect">
            <a:avLst/>
          </a:prstGeom>
        </p:spPr>
      </p:pic>
      <p:sp>
        <p:nvSpPr>
          <p:cNvPr id="13" name="Date Placeholder 1">
            <a:extLst>
              <a:ext uri="{FF2B5EF4-FFF2-40B4-BE49-F238E27FC236}">
                <a16:creationId xmlns:a16="http://schemas.microsoft.com/office/drawing/2014/main" id="{677B3D8B-6B35-4147-B59A-6C93E3AC37DC}"/>
              </a:ext>
            </a:extLst>
          </p:cNvPr>
          <p:cNvSpPr txBox="1">
            <a:spLocks/>
          </p:cNvSpPr>
          <p:nvPr userDrawn="1"/>
        </p:nvSpPr>
        <p:spPr bwMode="gray">
          <a:xfrm>
            <a:off x="612411" y="6276782"/>
            <a:ext cx="9437020" cy="205121"/>
          </a:xfrm>
          <a:prstGeom prst="rect">
            <a:avLst/>
          </a:prstGeom>
        </p:spPr>
        <p:txBody>
          <a:bodyPr vert="horz" wrap="square" lIns="0" tIns="0" rIns="0" bIns="0" rtlCol="0" anchor="t" anchorCtr="0">
            <a:spAutoFit/>
          </a:bodyPr>
          <a:lstStyle>
            <a:defPPr>
              <a:defRPr lang="en-US"/>
            </a:defPPr>
            <a:lvl1pPr marL="0" algn="l" defTabSz="685800" rtl="0" eaLnBrk="1" latinLnBrk="0" hangingPunct="1">
              <a:defRPr sz="675" kern="1200">
                <a:solidFill>
                  <a:schemeClr val="tx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1333">
                <a:solidFill>
                  <a:schemeClr val="tx1"/>
                </a:solidFill>
                <a:latin typeface="Arial" panose="020B0604020202020204" pitchFamily="34" charset="0"/>
                <a:cs typeface="Arial" panose="020B0604020202020204" pitchFamily="34" charset="0"/>
              </a:rPr>
              <a:t>This presentation is confidential. Do not reproduce or distribute to any third party. </a:t>
            </a:r>
            <a:endParaRPr lang="en-GB" sz="1333">
              <a:solidFill>
                <a:schemeClr val="tx1"/>
              </a:solidFill>
              <a:latin typeface="Arial" panose="020B0604020202020204" pitchFamily="34" charset="0"/>
              <a:cs typeface="Arial" panose="020B0604020202020204" pitchFamily="34" charset="0"/>
            </a:endParaRPr>
          </a:p>
        </p:txBody>
      </p:sp>
      <p:pic>
        <p:nvPicPr>
          <p:cNvPr id="17" name="Picture 16">
            <a:extLst>
              <a:ext uri="{FF2B5EF4-FFF2-40B4-BE49-F238E27FC236}">
                <a16:creationId xmlns:a16="http://schemas.microsoft.com/office/drawing/2014/main" id="{7F7817D8-1F4F-5143-9B39-04F331CD79EC}"/>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0550733" y="400854"/>
            <a:ext cx="1282280" cy="1492492"/>
          </a:xfrm>
          <a:prstGeom prst="rect">
            <a:avLst/>
          </a:prstGeom>
        </p:spPr>
      </p:pic>
      <p:sp>
        <p:nvSpPr>
          <p:cNvPr id="22" name="Text Placeholder 26">
            <a:extLst>
              <a:ext uri="{FF2B5EF4-FFF2-40B4-BE49-F238E27FC236}">
                <a16:creationId xmlns:a16="http://schemas.microsoft.com/office/drawing/2014/main" id="{3245CEED-A230-E545-89F1-6854F24CDC1D}"/>
              </a:ext>
            </a:extLst>
          </p:cNvPr>
          <p:cNvSpPr>
            <a:spLocks noGrp="1"/>
          </p:cNvSpPr>
          <p:nvPr>
            <p:ph type="body" sz="quarter" idx="10" hasCustomPrompt="1"/>
          </p:nvPr>
        </p:nvSpPr>
        <p:spPr>
          <a:xfrm>
            <a:off x="612411" y="581217"/>
            <a:ext cx="4038600" cy="205184"/>
          </a:xfrm>
        </p:spPr>
        <p:txBody>
          <a:bodyPr lIns="0" tIns="0" rIns="0" bIns="0">
            <a:noAutofit/>
          </a:bodyPr>
          <a:lstStyle>
            <a:lvl1pPr marL="0" indent="0">
              <a:buNone/>
              <a:defRPr sz="1333">
                <a:solidFill>
                  <a:schemeClr val="tx1"/>
                </a:solidFill>
              </a:defRPr>
            </a:lvl1pPr>
            <a:lvl2pPr marL="457189" indent="0">
              <a:buNone/>
              <a:defRPr sz="1333">
                <a:solidFill>
                  <a:schemeClr val="bg1"/>
                </a:solidFill>
              </a:defRPr>
            </a:lvl2pPr>
            <a:lvl3pPr marL="914377" indent="0">
              <a:buNone/>
              <a:defRPr sz="1333">
                <a:solidFill>
                  <a:schemeClr val="bg1"/>
                </a:solidFill>
              </a:defRPr>
            </a:lvl3pPr>
            <a:lvl4pPr marL="1371566" indent="0">
              <a:buNone/>
              <a:defRPr sz="1333">
                <a:solidFill>
                  <a:schemeClr val="bg1"/>
                </a:solidFill>
              </a:defRPr>
            </a:lvl4pPr>
            <a:lvl5pPr marL="1828754" indent="0">
              <a:buNone/>
              <a:defRPr sz="1333">
                <a:solidFill>
                  <a:schemeClr val="bg1"/>
                </a:solidFill>
              </a:defRPr>
            </a:lvl5pPr>
          </a:lstStyle>
          <a:p>
            <a:pPr lvl="0"/>
            <a:r>
              <a:rPr lang="en-GB"/>
              <a:t>Presentation Title</a:t>
            </a:r>
          </a:p>
        </p:txBody>
      </p:sp>
      <p:sp>
        <p:nvSpPr>
          <p:cNvPr id="23" name="Title 1">
            <a:extLst>
              <a:ext uri="{FF2B5EF4-FFF2-40B4-BE49-F238E27FC236}">
                <a16:creationId xmlns:a16="http://schemas.microsoft.com/office/drawing/2014/main" id="{5ED587B8-02C0-0845-82D0-501906593535}"/>
              </a:ext>
            </a:extLst>
          </p:cNvPr>
          <p:cNvSpPr>
            <a:spLocks noGrp="1"/>
          </p:cNvSpPr>
          <p:nvPr>
            <p:ph type="ctrTitle" hasCustomPrompt="1"/>
          </p:nvPr>
        </p:nvSpPr>
        <p:spPr>
          <a:xfrm>
            <a:off x="5460315" y="2084851"/>
            <a:ext cx="6347300" cy="1804420"/>
          </a:xfrm>
        </p:spPr>
        <p:txBody>
          <a:bodyPr lIns="0" tIns="0" rIns="0" bIns="0" anchor="b" anchorCtr="0">
            <a:noAutofit/>
          </a:bodyPr>
          <a:lstStyle>
            <a:lvl1pPr algn="l">
              <a:lnSpc>
                <a:spcPts val="4800"/>
              </a:lnSpc>
              <a:defRPr sz="4667" b="0">
                <a:solidFill>
                  <a:srgbClr val="0033A1"/>
                </a:solidFill>
              </a:defRPr>
            </a:lvl1pPr>
          </a:lstStyle>
          <a:p>
            <a:r>
              <a:rPr lang="en-GB"/>
              <a:t>Click to edit master </a:t>
            </a:r>
            <a:br>
              <a:rPr lang="en-GB"/>
            </a:br>
            <a:r>
              <a:rPr lang="en-GB"/>
              <a:t>title style</a:t>
            </a:r>
            <a:endParaRPr lang="en-US"/>
          </a:p>
        </p:txBody>
      </p:sp>
      <p:sp>
        <p:nvSpPr>
          <p:cNvPr id="24" name="Subtitle 2">
            <a:extLst>
              <a:ext uri="{FF2B5EF4-FFF2-40B4-BE49-F238E27FC236}">
                <a16:creationId xmlns:a16="http://schemas.microsoft.com/office/drawing/2014/main" id="{88D3A8BA-FCFA-124F-932E-A3A193B3AA32}"/>
              </a:ext>
            </a:extLst>
          </p:cNvPr>
          <p:cNvSpPr>
            <a:spLocks noGrp="1"/>
          </p:cNvSpPr>
          <p:nvPr>
            <p:ph type="subTitle" idx="1"/>
          </p:nvPr>
        </p:nvSpPr>
        <p:spPr>
          <a:xfrm>
            <a:off x="5455799" y="4120856"/>
            <a:ext cx="6347300" cy="1516389"/>
          </a:xfrm>
        </p:spPr>
        <p:txBody>
          <a:bodyPr lIns="0" tIns="0" rIns="0" bIns="0">
            <a:normAutofit/>
          </a:bodyPr>
          <a:lstStyle>
            <a:lvl1pPr marL="0" indent="0" algn="l">
              <a:buNone/>
              <a:defRPr sz="2667">
                <a:solidFill>
                  <a:schemeClr val="tx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GB"/>
              <a:t>Click to edit Master subtitle style</a:t>
            </a:r>
            <a:endParaRPr lang="en-US"/>
          </a:p>
        </p:txBody>
      </p:sp>
      <p:sp>
        <p:nvSpPr>
          <p:cNvPr id="11" name="TextBox 10">
            <a:extLst>
              <a:ext uri="{FF2B5EF4-FFF2-40B4-BE49-F238E27FC236}">
                <a16:creationId xmlns:a16="http://schemas.microsoft.com/office/drawing/2014/main" id="{F60D0F6E-2A1C-1E49-A79A-BCC7EDC77473}"/>
              </a:ext>
            </a:extLst>
          </p:cNvPr>
          <p:cNvSpPr txBox="1"/>
          <p:nvPr userDrawn="1"/>
        </p:nvSpPr>
        <p:spPr>
          <a:xfrm>
            <a:off x="-1699791" y="452670"/>
            <a:ext cx="6739024" cy="6155403"/>
          </a:xfrm>
          <a:prstGeom prst="rect">
            <a:avLst/>
          </a:prstGeom>
          <a:noFill/>
        </p:spPr>
        <p:txBody>
          <a:bodyPr wrap="none" lIns="0" tIns="0" rIns="0" bIns="0" rtlCol="0">
            <a:spAutoFit/>
          </a:bodyPr>
          <a:lstStyle/>
          <a:p>
            <a:r>
              <a:rPr lang="en-US" sz="39999" b="1" spc="-400">
                <a:ln w="9525">
                  <a:solidFill>
                    <a:schemeClr val="tx1"/>
                  </a:solidFill>
                </a:ln>
                <a:blipFill dpi="0" rotWithShape="1">
                  <a:blip r:embed="rId5"/>
                  <a:srcRect/>
                  <a:tile tx="-1047750" ty="-38100" sx="42000" sy="42000" flip="none" algn="tl"/>
                </a:blipFill>
                <a:latin typeface="Arial Black" panose="020B0604020202020204" pitchFamily="34" charset="0"/>
                <a:cs typeface="Arial Black" panose="020B0604020202020204" pitchFamily="34" charset="0"/>
              </a:rPr>
              <a:t>03</a:t>
            </a:r>
          </a:p>
        </p:txBody>
      </p:sp>
      <p:sp>
        <p:nvSpPr>
          <p:cNvPr id="2" name="Slide Number Placeholder 1">
            <a:extLst>
              <a:ext uri="{FF2B5EF4-FFF2-40B4-BE49-F238E27FC236}">
                <a16:creationId xmlns:a16="http://schemas.microsoft.com/office/drawing/2014/main" id="{C6076338-3C61-4B4F-BC49-F8A3050B66A7}"/>
              </a:ext>
            </a:extLst>
          </p:cNvPr>
          <p:cNvSpPr>
            <a:spLocks noGrp="1"/>
          </p:cNvSpPr>
          <p:nvPr>
            <p:ph type="sldNum" sz="quarter" idx="11"/>
          </p:nvPr>
        </p:nvSpPr>
        <p:spPr/>
        <p:txBody>
          <a:bodyPr/>
          <a:lstStyle/>
          <a:p>
            <a:fld id="{B94DC1FE-7CAD-C747-A24A-6F48745E51AD}" type="slidenum">
              <a:rPr lang="en-GB" smtClean="0"/>
              <a:pPr/>
              <a:t>‹#›</a:t>
            </a:fld>
            <a:endParaRPr lang="en-GB"/>
          </a:p>
        </p:txBody>
      </p:sp>
    </p:spTree>
    <p:extLst>
      <p:ext uri="{BB962C8B-B14F-4D97-AF65-F5344CB8AC3E}">
        <p14:creationId xmlns:p14="http://schemas.microsoft.com/office/powerpoint/2010/main" val="38956833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ubtitle &amp; 4images">
    <p:spTree>
      <p:nvGrpSpPr>
        <p:cNvPr id="1" name=""/>
        <p:cNvGrpSpPr/>
        <p:nvPr/>
      </p:nvGrpSpPr>
      <p:grpSpPr>
        <a:xfrm>
          <a:off x="0" y="0"/>
          <a:ext cx="0" cy="0"/>
          <a:chOff x="0" y="0"/>
          <a:chExt cx="0" cy="0"/>
        </a:xfrm>
      </p:grpSpPr>
      <p:sp>
        <p:nvSpPr>
          <p:cNvPr id="16" name="Picture Placeholder 2">
            <a:extLst>
              <a:ext uri="{FF2B5EF4-FFF2-40B4-BE49-F238E27FC236}">
                <a16:creationId xmlns:a16="http://schemas.microsoft.com/office/drawing/2014/main" id="{5E9DA608-8C03-445E-85BB-9DAABFBE2783}"/>
              </a:ext>
            </a:extLst>
          </p:cNvPr>
          <p:cNvSpPr>
            <a:spLocks noGrp="1"/>
          </p:cNvSpPr>
          <p:nvPr>
            <p:ph type="pic" sz="quarter" idx="11" hasCustomPrompt="1"/>
          </p:nvPr>
        </p:nvSpPr>
        <p:spPr>
          <a:xfrm>
            <a:off x="312738" y="1304925"/>
            <a:ext cx="5693261" cy="2216042"/>
          </a:xfrm>
          <a:solidFill>
            <a:schemeClr val="bg2"/>
          </a:solidFill>
        </p:spPr>
        <p:txBody>
          <a:bodyPr/>
          <a:lstStyle>
            <a:lvl1pPr marL="0" indent="0">
              <a:buNone/>
              <a:defRPr/>
            </a:lvl1pPr>
          </a:lstStyle>
          <a:p>
            <a:r>
              <a:rPr lang="en-GB"/>
              <a:t>Add picture</a:t>
            </a:r>
          </a:p>
        </p:txBody>
      </p:sp>
      <p:sp>
        <p:nvSpPr>
          <p:cNvPr id="17" name="Picture Placeholder 2">
            <a:extLst>
              <a:ext uri="{FF2B5EF4-FFF2-40B4-BE49-F238E27FC236}">
                <a16:creationId xmlns:a16="http://schemas.microsoft.com/office/drawing/2014/main" id="{A5B46A92-E318-4070-BE0E-FFD914BF2367}"/>
              </a:ext>
            </a:extLst>
          </p:cNvPr>
          <p:cNvSpPr>
            <a:spLocks noGrp="1"/>
          </p:cNvSpPr>
          <p:nvPr>
            <p:ph type="pic" sz="quarter" idx="12" hasCustomPrompt="1"/>
          </p:nvPr>
        </p:nvSpPr>
        <p:spPr>
          <a:xfrm>
            <a:off x="6186000" y="1304925"/>
            <a:ext cx="5672243" cy="2216042"/>
          </a:xfrm>
          <a:solidFill>
            <a:schemeClr val="bg2"/>
          </a:solidFill>
        </p:spPr>
        <p:txBody>
          <a:bodyPr/>
          <a:lstStyle>
            <a:lvl1pPr marL="0" indent="0">
              <a:buNone/>
              <a:defRPr/>
            </a:lvl1pPr>
          </a:lstStyle>
          <a:p>
            <a:r>
              <a:rPr lang="en-GB"/>
              <a:t>Add picture</a:t>
            </a:r>
          </a:p>
        </p:txBody>
      </p:sp>
      <p:sp>
        <p:nvSpPr>
          <p:cNvPr id="22" name="Picture Placeholder 2">
            <a:extLst>
              <a:ext uri="{FF2B5EF4-FFF2-40B4-BE49-F238E27FC236}">
                <a16:creationId xmlns:a16="http://schemas.microsoft.com/office/drawing/2014/main" id="{E562F03D-BDAE-473E-BED9-7815BBB2B7C1}"/>
              </a:ext>
            </a:extLst>
          </p:cNvPr>
          <p:cNvSpPr>
            <a:spLocks noGrp="1"/>
          </p:cNvSpPr>
          <p:nvPr>
            <p:ph type="pic" sz="quarter" idx="13" hasCustomPrompt="1"/>
          </p:nvPr>
        </p:nvSpPr>
        <p:spPr>
          <a:xfrm>
            <a:off x="312738" y="3697396"/>
            <a:ext cx="5693261" cy="2216042"/>
          </a:xfrm>
          <a:solidFill>
            <a:schemeClr val="bg2"/>
          </a:solidFill>
        </p:spPr>
        <p:txBody>
          <a:bodyPr/>
          <a:lstStyle>
            <a:lvl1pPr marL="0" indent="0">
              <a:buNone/>
              <a:defRPr/>
            </a:lvl1pPr>
          </a:lstStyle>
          <a:p>
            <a:r>
              <a:rPr lang="en-GB"/>
              <a:t>Add picture</a:t>
            </a:r>
          </a:p>
        </p:txBody>
      </p:sp>
      <p:sp>
        <p:nvSpPr>
          <p:cNvPr id="23" name="Picture Placeholder 2">
            <a:extLst>
              <a:ext uri="{FF2B5EF4-FFF2-40B4-BE49-F238E27FC236}">
                <a16:creationId xmlns:a16="http://schemas.microsoft.com/office/drawing/2014/main" id="{168E25DA-2CF0-46A7-A37C-A5C1C4A19F81}"/>
              </a:ext>
            </a:extLst>
          </p:cNvPr>
          <p:cNvSpPr>
            <a:spLocks noGrp="1"/>
          </p:cNvSpPr>
          <p:nvPr>
            <p:ph type="pic" sz="quarter" idx="14" hasCustomPrompt="1"/>
          </p:nvPr>
        </p:nvSpPr>
        <p:spPr>
          <a:xfrm>
            <a:off x="6186000" y="3697396"/>
            <a:ext cx="5672243" cy="2216042"/>
          </a:xfrm>
          <a:solidFill>
            <a:schemeClr val="bg2"/>
          </a:solidFill>
        </p:spPr>
        <p:txBody>
          <a:bodyPr/>
          <a:lstStyle>
            <a:lvl1pPr marL="0" indent="0">
              <a:buNone/>
              <a:defRPr/>
            </a:lvl1pPr>
          </a:lstStyle>
          <a:p>
            <a:r>
              <a:rPr lang="en-GB"/>
              <a:t>Add picture</a:t>
            </a:r>
          </a:p>
        </p:txBody>
      </p:sp>
      <p:sp>
        <p:nvSpPr>
          <p:cNvPr id="9" name="Text Placeholder 3">
            <a:extLst>
              <a:ext uri="{FF2B5EF4-FFF2-40B4-BE49-F238E27FC236}">
                <a16:creationId xmlns:a16="http://schemas.microsoft.com/office/drawing/2014/main" id="{48FA750C-4E37-457F-A5F1-91BA34E5DFB8}"/>
              </a:ext>
            </a:extLst>
          </p:cNvPr>
          <p:cNvSpPr>
            <a:spLocks noGrp="1"/>
          </p:cNvSpPr>
          <p:nvPr>
            <p:ph type="body" sz="quarter" idx="10" hasCustomPrompt="1"/>
          </p:nvPr>
        </p:nvSpPr>
        <p:spPr>
          <a:xfrm>
            <a:off x="1557195" y="869601"/>
            <a:ext cx="9026667" cy="256955"/>
          </a:xfrm>
        </p:spPr>
        <p:txBody>
          <a:bodyPr/>
          <a:lstStyle>
            <a:lvl1pPr marL="0" indent="0">
              <a:buNone/>
              <a:defRPr sz="1200" cap="all" baseline="0"/>
            </a:lvl1pPr>
            <a:lvl2pPr marL="179388" indent="0">
              <a:buNone/>
              <a:defRPr/>
            </a:lvl2pPr>
            <a:lvl3pPr marL="357187" indent="0">
              <a:buNone/>
              <a:defRPr/>
            </a:lvl3pPr>
            <a:lvl4pPr marL="536575" indent="0">
              <a:buNone/>
              <a:defRPr/>
            </a:lvl4pPr>
            <a:lvl5pPr marL="714375" indent="0">
              <a:buNone/>
              <a:defRPr/>
            </a:lvl5pPr>
          </a:lstStyle>
          <a:p>
            <a:pPr lvl="0"/>
            <a:r>
              <a:rPr lang="en-US"/>
              <a:t>Add slide subtitle</a:t>
            </a:r>
            <a:endParaRPr lang="en-GB"/>
          </a:p>
        </p:txBody>
      </p:sp>
      <p:sp>
        <p:nvSpPr>
          <p:cNvPr id="2" name="Title 1">
            <a:extLst>
              <a:ext uri="{FF2B5EF4-FFF2-40B4-BE49-F238E27FC236}">
                <a16:creationId xmlns:a16="http://schemas.microsoft.com/office/drawing/2014/main" id="{79A5BFCE-0148-4FEE-A71C-B616E74C4C65}"/>
              </a:ext>
            </a:extLst>
          </p:cNvPr>
          <p:cNvSpPr>
            <a:spLocks noGrp="1"/>
          </p:cNvSpPr>
          <p:nvPr>
            <p:ph type="title" hasCustomPrompt="1"/>
          </p:nvPr>
        </p:nvSpPr>
        <p:spPr/>
        <p:txBody>
          <a:bodyPr/>
          <a:lstStyle>
            <a:lvl1pPr>
              <a:defRPr/>
            </a:lvl1pPr>
          </a:lstStyle>
          <a:p>
            <a:r>
              <a:rPr lang="en-US"/>
              <a:t>ADD TITLE</a:t>
            </a:r>
            <a:endParaRPr lang="en-GB"/>
          </a:p>
        </p:txBody>
      </p:sp>
    </p:spTree>
    <p:extLst>
      <p:ext uri="{BB962C8B-B14F-4D97-AF65-F5344CB8AC3E}">
        <p14:creationId xmlns:p14="http://schemas.microsoft.com/office/powerpoint/2010/main" val="1401697649"/>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5_Section Breaker 01">
    <p:bg>
      <p:bgPr>
        <a:solidFill>
          <a:schemeClr val="bg1"/>
        </a:solidFill>
        <a:effectLst/>
      </p:bgPr>
    </p:bg>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id="{C01ED127-ACF7-E54E-9590-2D477BDFEEDC}"/>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550733" y="6276781"/>
            <a:ext cx="1282280" cy="188259"/>
          </a:xfrm>
          <a:prstGeom prst="rect">
            <a:avLst/>
          </a:prstGeom>
        </p:spPr>
      </p:pic>
      <p:sp>
        <p:nvSpPr>
          <p:cNvPr id="13" name="Date Placeholder 1">
            <a:extLst>
              <a:ext uri="{FF2B5EF4-FFF2-40B4-BE49-F238E27FC236}">
                <a16:creationId xmlns:a16="http://schemas.microsoft.com/office/drawing/2014/main" id="{677B3D8B-6B35-4147-B59A-6C93E3AC37DC}"/>
              </a:ext>
            </a:extLst>
          </p:cNvPr>
          <p:cNvSpPr txBox="1">
            <a:spLocks/>
          </p:cNvSpPr>
          <p:nvPr userDrawn="1"/>
        </p:nvSpPr>
        <p:spPr bwMode="gray">
          <a:xfrm>
            <a:off x="612411" y="6276782"/>
            <a:ext cx="9437020" cy="205121"/>
          </a:xfrm>
          <a:prstGeom prst="rect">
            <a:avLst/>
          </a:prstGeom>
        </p:spPr>
        <p:txBody>
          <a:bodyPr vert="horz" wrap="square" lIns="0" tIns="0" rIns="0" bIns="0" rtlCol="0" anchor="t" anchorCtr="0">
            <a:spAutoFit/>
          </a:bodyPr>
          <a:lstStyle>
            <a:defPPr>
              <a:defRPr lang="en-US"/>
            </a:defPPr>
            <a:lvl1pPr marL="0" algn="l" defTabSz="685800" rtl="0" eaLnBrk="1" latinLnBrk="0" hangingPunct="1">
              <a:defRPr sz="675" kern="1200">
                <a:solidFill>
                  <a:schemeClr val="tx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1333">
                <a:solidFill>
                  <a:schemeClr val="tx1"/>
                </a:solidFill>
                <a:latin typeface="Arial" panose="020B0604020202020204" pitchFamily="34" charset="0"/>
                <a:cs typeface="Arial" panose="020B0604020202020204" pitchFamily="34" charset="0"/>
              </a:rPr>
              <a:t>This presentation is confidential. Do not reproduce or distribute to any third party. </a:t>
            </a:r>
            <a:endParaRPr lang="en-GB" sz="1333">
              <a:solidFill>
                <a:schemeClr val="tx1"/>
              </a:solidFill>
              <a:latin typeface="Arial" panose="020B0604020202020204" pitchFamily="34" charset="0"/>
              <a:cs typeface="Arial" panose="020B0604020202020204" pitchFamily="34" charset="0"/>
            </a:endParaRPr>
          </a:p>
        </p:txBody>
      </p:sp>
      <p:pic>
        <p:nvPicPr>
          <p:cNvPr id="17" name="Picture 16">
            <a:extLst>
              <a:ext uri="{FF2B5EF4-FFF2-40B4-BE49-F238E27FC236}">
                <a16:creationId xmlns:a16="http://schemas.microsoft.com/office/drawing/2014/main" id="{7F7817D8-1F4F-5143-9B39-04F331CD79EC}"/>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0550733" y="400854"/>
            <a:ext cx="1282280" cy="1492492"/>
          </a:xfrm>
          <a:prstGeom prst="rect">
            <a:avLst/>
          </a:prstGeom>
        </p:spPr>
      </p:pic>
      <p:sp>
        <p:nvSpPr>
          <p:cNvPr id="22" name="Text Placeholder 26">
            <a:extLst>
              <a:ext uri="{FF2B5EF4-FFF2-40B4-BE49-F238E27FC236}">
                <a16:creationId xmlns:a16="http://schemas.microsoft.com/office/drawing/2014/main" id="{3245CEED-A230-E545-89F1-6854F24CDC1D}"/>
              </a:ext>
            </a:extLst>
          </p:cNvPr>
          <p:cNvSpPr>
            <a:spLocks noGrp="1"/>
          </p:cNvSpPr>
          <p:nvPr>
            <p:ph type="body" sz="quarter" idx="10" hasCustomPrompt="1"/>
          </p:nvPr>
        </p:nvSpPr>
        <p:spPr>
          <a:xfrm>
            <a:off x="612411" y="581217"/>
            <a:ext cx="4038600" cy="205184"/>
          </a:xfrm>
        </p:spPr>
        <p:txBody>
          <a:bodyPr lIns="0" tIns="0" rIns="0" bIns="0">
            <a:noAutofit/>
          </a:bodyPr>
          <a:lstStyle>
            <a:lvl1pPr marL="0" indent="0">
              <a:buNone/>
              <a:defRPr sz="1333">
                <a:solidFill>
                  <a:schemeClr val="tx1"/>
                </a:solidFill>
              </a:defRPr>
            </a:lvl1pPr>
            <a:lvl2pPr marL="457189" indent="0">
              <a:buNone/>
              <a:defRPr sz="1333">
                <a:solidFill>
                  <a:schemeClr val="bg1"/>
                </a:solidFill>
              </a:defRPr>
            </a:lvl2pPr>
            <a:lvl3pPr marL="914377" indent="0">
              <a:buNone/>
              <a:defRPr sz="1333">
                <a:solidFill>
                  <a:schemeClr val="bg1"/>
                </a:solidFill>
              </a:defRPr>
            </a:lvl3pPr>
            <a:lvl4pPr marL="1371566" indent="0">
              <a:buNone/>
              <a:defRPr sz="1333">
                <a:solidFill>
                  <a:schemeClr val="bg1"/>
                </a:solidFill>
              </a:defRPr>
            </a:lvl4pPr>
            <a:lvl5pPr marL="1828754" indent="0">
              <a:buNone/>
              <a:defRPr sz="1333">
                <a:solidFill>
                  <a:schemeClr val="bg1"/>
                </a:solidFill>
              </a:defRPr>
            </a:lvl5pPr>
          </a:lstStyle>
          <a:p>
            <a:pPr lvl="0"/>
            <a:r>
              <a:rPr lang="en-GB"/>
              <a:t>Presentation Title</a:t>
            </a:r>
          </a:p>
        </p:txBody>
      </p:sp>
      <p:sp>
        <p:nvSpPr>
          <p:cNvPr id="23" name="Title 1">
            <a:extLst>
              <a:ext uri="{FF2B5EF4-FFF2-40B4-BE49-F238E27FC236}">
                <a16:creationId xmlns:a16="http://schemas.microsoft.com/office/drawing/2014/main" id="{5ED587B8-02C0-0845-82D0-501906593535}"/>
              </a:ext>
            </a:extLst>
          </p:cNvPr>
          <p:cNvSpPr>
            <a:spLocks noGrp="1"/>
          </p:cNvSpPr>
          <p:nvPr>
            <p:ph type="ctrTitle" hasCustomPrompt="1"/>
          </p:nvPr>
        </p:nvSpPr>
        <p:spPr>
          <a:xfrm>
            <a:off x="5460315" y="2084851"/>
            <a:ext cx="6347300" cy="1804420"/>
          </a:xfrm>
        </p:spPr>
        <p:txBody>
          <a:bodyPr lIns="0" tIns="0" rIns="0" bIns="0" anchor="b" anchorCtr="0">
            <a:noAutofit/>
          </a:bodyPr>
          <a:lstStyle>
            <a:lvl1pPr algn="l">
              <a:lnSpc>
                <a:spcPts val="4800"/>
              </a:lnSpc>
              <a:defRPr sz="4667" b="0">
                <a:solidFill>
                  <a:srgbClr val="0033A1"/>
                </a:solidFill>
              </a:defRPr>
            </a:lvl1pPr>
          </a:lstStyle>
          <a:p>
            <a:r>
              <a:rPr lang="en-GB"/>
              <a:t>Click to edit master </a:t>
            </a:r>
            <a:br>
              <a:rPr lang="en-GB"/>
            </a:br>
            <a:r>
              <a:rPr lang="en-GB"/>
              <a:t>title style</a:t>
            </a:r>
            <a:endParaRPr lang="en-US"/>
          </a:p>
        </p:txBody>
      </p:sp>
      <p:sp>
        <p:nvSpPr>
          <p:cNvPr id="24" name="Subtitle 2">
            <a:extLst>
              <a:ext uri="{FF2B5EF4-FFF2-40B4-BE49-F238E27FC236}">
                <a16:creationId xmlns:a16="http://schemas.microsoft.com/office/drawing/2014/main" id="{88D3A8BA-FCFA-124F-932E-A3A193B3AA32}"/>
              </a:ext>
            </a:extLst>
          </p:cNvPr>
          <p:cNvSpPr>
            <a:spLocks noGrp="1"/>
          </p:cNvSpPr>
          <p:nvPr>
            <p:ph type="subTitle" idx="1"/>
          </p:nvPr>
        </p:nvSpPr>
        <p:spPr>
          <a:xfrm>
            <a:off x="5455799" y="4120856"/>
            <a:ext cx="6347300" cy="1516389"/>
          </a:xfrm>
        </p:spPr>
        <p:txBody>
          <a:bodyPr lIns="0" tIns="0" rIns="0" bIns="0">
            <a:normAutofit/>
          </a:bodyPr>
          <a:lstStyle>
            <a:lvl1pPr marL="0" indent="0" algn="l">
              <a:buNone/>
              <a:defRPr sz="2667">
                <a:solidFill>
                  <a:schemeClr val="tx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GB"/>
              <a:t>Click to edit Master subtitle style</a:t>
            </a:r>
            <a:endParaRPr lang="en-US"/>
          </a:p>
        </p:txBody>
      </p:sp>
      <p:sp>
        <p:nvSpPr>
          <p:cNvPr id="11" name="TextBox 10">
            <a:extLst>
              <a:ext uri="{FF2B5EF4-FFF2-40B4-BE49-F238E27FC236}">
                <a16:creationId xmlns:a16="http://schemas.microsoft.com/office/drawing/2014/main" id="{F60D0F6E-2A1C-1E49-A79A-BCC7EDC77473}"/>
              </a:ext>
            </a:extLst>
          </p:cNvPr>
          <p:cNvSpPr txBox="1"/>
          <p:nvPr userDrawn="1"/>
        </p:nvSpPr>
        <p:spPr>
          <a:xfrm>
            <a:off x="-1699791" y="452670"/>
            <a:ext cx="6739024" cy="6155403"/>
          </a:xfrm>
          <a:prstGeom prst="rect">
            <a:avLst/>
          </a:prstGeom>
          <a:noFill/>
        </p:spPr>
        <p:txBody>
          <a:bodyPr wrap="none" lIns="0" tIns="0" rIns="0" bIns="0" rtlCol="0">
            <a:spAutoFit/>
          </a:bodyPr>
          <a:lstStyle/>
          <a:p>
            <a:r>
              <a:rPr lang="en-US" sz="39999" b="1" spc="-400">
                <a:ln w="9525">
                  <a:solidFill>
                    <a:schemeClr val="tx1"/>
                  </a:solidFill>
                </a:ln>
                <a:blipFill dpi="0" rotWithShape="1">
                  <a:blip r:embed="rId5"/>
                  <a:srcRect/>
                  <a:tile tx="-1047750" ty="-38100" sx="42000" sy="42000" flip="none" algn="tl"/>
                </a:blipFill>
                <a:latin typeface="Arial Black" panose="020B0604020202020204" pitchFamily="34" charset="0"/>
                <a:cs typeface="Arial Black" panose="020B0604020202020204" pitchFamily="34" charset="0"/>
              </a:rPr>
              <a:t>04</a:t>
            </a:r>
          </a:p>
        </p:txBody>
      </p:sp>
      <p:sp>
        <p:nvSpPr>
          <p:cNvPr id="2" name="Slide Number Placeholder 1">
            <a:extLst>
              <a:ext uri="{FF2B5EF4-FFF2-40B4-BE49-F238E27FC236}">
                <a16:creationId xmlns:a16="http://schemas.microsoft.com/office/drawing/2014/main" id="{D19FACD3-7FA4-42EC-9098-9FF3525CA426}"/>
              </a:ext>
            </a:extLst>
          </p:cNvPr>
          <p:cNvSpPr>
            <a:spLocks noGrp="1"/>
          </p:cNvSpPr>
          <p:nvPr>
            <p:ph type="sldNum" sz="quarter" idx="11"/>
          </p:nvPr>
        </p:nvSpPr>
        <p:spPr/>
        <p:txBody>
          <a:bodyPr/>
          <a:lstStyle/>
          <a:p>
            <a:fld id="{B94DC1FE-7CAD-C747-A24A-6F48745E51AD}" type="slidenum">
              <a:rPr lang="en-GB" smtClean="0"/>
              <a:pPr/>
              <a:t>‹#›</a:t>
            </a:fld>
            <a:endParaRPr lang="en-GB"/>
          </a:p>
        </p:txBody>
      </p:sp>
    </p:spTree>
    <p:extLst>
      <p:ext uri="{BB962C8B-B14F-4D97-AF65-F5344CB8AC3E}">
        <p14:creationId xmlns:p14="http://schemas.microsoft.com/office/powerpoint/2010/main" val="2233241333"/>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6_Section Breaker 01">
    <p:bg>
      <p:bgPr>
        <a:solidFill>
          <a:schemeClr val="bg1"/>
        </a:solidFill>
        <a:effectLst/>
      </p:bgPr>
    </p:bg>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id="{C01ED127-ACF7-E54E-9590-2D477BDFEEDC}"/>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550733" y="6276781"/>
            <a:ext cx="1282280" cy="188259"/>
          </a:xfrm>
          <a:prstGeom prst="rect">
            <a:avLst/>
          </a:prstGeom>
        </p:spPr>
      </p:pic>
      <p:sp>
        <p:nvSpPr>
          <p:cNvPr id="13" name="Date Placeholder 1">
            <a:extLst>
              <a:ext uri="{FF2B5EF4-FFF2-40B4-BE49-F238E27FC236}">
                <a16:creationId xmlns:a16="http://schemas.microsoft.com/office/drawing/2014/main" id="{677B3D8B-6B35-4147-B59A-6C93E3AC37DC}"/>
              </a:ext>
            </a:extLst>
          </p:cNvPr>
          <p:cNvSpPr txBox="1">
            <a:spLocks/>
          </p:cNvSpPr>
          <p:nvPr userDrawn="1"/>
        </p:nvSpPr>
        <p:spPr bwMode="gray">
          <a:xfrm>
            <a:off x="612411" y="6276782"/>
            <a:ext cx="9437020" cy="205121"/>
          </a:xfrm>
          <a:prstGeom prst="rect">
            <a:avLst/>
          </a:prstGeom>
        </p:spPr>
        <p:txBody>
          <a:bodyPr vert="horz" wrap="square" lIns="0" tIns="0" rIns="0" bIns="0" rtlCol="0" anchor="t" anchorCtr="0">
            <a:spAutoFit/>
          </a:bodyPr>
          <a:lstStyle>
            <a:defPPr>
              <a:defRPr lang="en-US"/>
            </a:defPPr>
            <a:lvl1pPr marL="0" algn="l" defTabSz="685800" rtl="0" eaLnBrk="1" latinLnBrk="0" hangingPunct="1">
              <a:defRPr sz="675" kern="1200">
                <a:solidFill>
                  <a:schemeClr val="tx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1333">
                <a:solidFill>
                  <a:schemeClr val="tx1"/>
                </a:solidFill>
                <a:latin typeface="Arial" panose="020B0604020202020204" pitchFamily="34" charset="0"/>
                <a:cs typeface="Arial" panose="020B0604020202020204" pitchFamily="34" charset="0"/>
              </a:rPr>
              <a:t>This presentation is confidential. Do not reproduce or distribute to any third party. </a:t>
            </a:r>
            <a:endParaRPr lang="en-GB" sz="1333">
              <a:solidFill>
                <a:schemeClr val="tx1"/>
              </a:solidFill>
              <a:latin typeface="Arial" panose="020B0604020202020204" pitchFamily="34" charset="0"/>
              <a:cs typeface="Arial" panose="020B0604020202020204" pitchFamily="34" charset="0"/>
            </a:endParaRPr>
          </a:p>
        </p:txBody>
      </p:sp>
      <p:pic>
        <p:nvPicPr>
          <p:cNvPr id="17" name="Picture 16">
            <a:extLst>
              <a:ext uri="{FF2B5EF4-FFF2-40B4-BE49-F238E27FC236}">
                <a16:creationId xmlns:a16="http://schemas.microsoft.com/office/drawing/2014/main" id="{7F7817D8-1F4F-5143-9B39-04F331CD79EC}"/>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0550733" y="400854"/>
            <a:ext cx="1282280" cy="1492492"/>
          </a:xfrm>
          <a:prstGeom prst="rect">
            <a:avLst/>
          </a:prstGeom>
        </p:spPr>
      </p:pic>
      <p:sp>
        <p:nvSpPr>
          <p:cNvPr id="22" name="Text Placeholder 26">
            <a:extLst>
              <a:ext uri="{FF2B5EF4-FFF2-40B4-BE49-F238E27FC236}">
                <a16:creationId xmlns:a16="http://schemas.microsoft.com/office/drawing/2014/main" id="{3245CEED-A230-E545-89F1-6854F24CDC1D}"/>
              </a:ext>
            </a:extLst>
          </p:cNvPr>
          <p:cNvSpPr>
            <a:spLocks noGrp="1"/>
          </p:cNvSpPr>
          <p:nvPr>
            <p:ph type="body" sz="quarter" idx="10" hasCustomPrompt="1"/>
          </p:nvPr>
        </p:nvSpPr>
        <p:spPr>
          <a:xfrm>
            <a:off x="612411" y="581217"/>
            <a:ext cx="4038600" cy="205184"/>
          </a:xfrm>
        </p:spPr>
        <p:txBody>
          <a:bodyPr lIns="0" tIns="0" rIns="0" bIns="0">
            <a:noAutofit/>
          </a:bodyPr>
          <a:lstStyle>
            <a:lvl1pPr marL="0" indent="0">
              <a:buNone/>
              <a:defRPr sz="1333">
                <a:solidFill>
                  <a:schemeClr val="tx1"/>
                </a:solidFill>
              </a:defRPr>
            </a:lvl1pPr>
            <a:lvl2pPr marL="457189" indent="0">
              <a:buNone/>
              <a:defRPr sz="1333">
                <a:solidFill>
                  <a:schemeClr val="bg1"/>
                </a:solidFill>
              </a:defRPr>
            </a:lvl2pPr>
            <a:lvl3pPr marL="914377" indent="0">
              <a:buNone/>
              <a:defRPr sz="1333">
                <a:solidFill>
                  <a:schemeClr val="bg1"/>
                </a:solidFill>
              </a:defRPr>
            </a:lvl3pPr>
            <a:lvl4pPr marL="1371566" indent="0">
              <a:buNone/>
              <a:defRPr sz="1333">
                <a:solidFill>
                  <a:schemeClr val="bg1"/>
                </a:solidFill>
              </a:defRPr>
            </a:lvl4pPr>
            <a:lvl5pPr marL="1828754" indent="0">
              <a:buNone/>
              <a:defRPr sz="1333">
                <a:solidFill>
                  <a:schemeClr val="bg1"/>
                </a:solidFill>
              </a:defRPr>
            </a:lvl5pPr>
          </a:lstStyle>
          <a:p>
            <a:pPr lvl="0"/>
            <a:r>
              <a:rPr lang="en-GB"/>
              <a:t>Presentation Title</a:t>
            </a:r>
          </a:p>
        </p:txBody>
      </p:sp>
      <p:sp>
        <p:nvSpPr>
          <p:cNvPr id="23" name="Title 1">
            <a:extLst>
              <a:ext uri="{FF2B5EF4-FFF2-40B4-BE49-F238E27FC236}">
                <a16:creationId xmlns:a16="http://schemas.microsoft.com/office/drawing/2014/main" id="{5ED587B8-02C0-0845-82D0-501906593535}"/>
              </a:ext>
            </a:extLst>
          </p:cNvPr>
          <p:cNvSpPr>
            <a:spLocks noGrp="1"/>
          </p:cNvSpPr>
          <p:nvPr>
            <p:ph type="ctrTitle" hasCustomPrompt="1"/>
          </p:nvPr>
        </p:nvSpPr>
        <p:spPr>
          <a:xfrm>
            <a:off x="5460315" y="2084851"/>
            <a:ext cx="6347300" cy="1804420"/>
          </a:xfrm>
        </p:spPr>
        <p:txBody>
          <a:bodyPr lIns="0" tIns="0" rIns="0" bIns="0" anchor="b" anchorCtr="0">
            <a:noAutofit/>
          </a:bodyPr>
          <a:lstStyle>
            <a:lvl1pPr algn="l">
              <a:lnSpc>
                <a:spcPts val="4800"/>
              </a:lnSpc>
              <a:defRPr sz="4667" b="0">
                <a:solidFill>
                  <a:srgbClr val="0033A1"/>
                </a:solidFill>
              </a:defRPr>
            </a:lvl1pPr>
          </a:lstStyle>
          <a:p>
            <a:r>
              <a:rPr lang="en-GB"/>
              <a:t>Click to edit master </a:t>
            </a:r>
            <a:br>
              <a:rPr lang="en-GB"/>
            </a:br>
            <a:r>
              <a:rPr lang="en-GB"/>
              <a:t>title style</a:t>
            </a:r>
            <a:endParaRPr lang="en-US"/>
          </a:p>
        </p:txBody>
      </p:sp>
      <p:sp>
        <p:nvSpPr>
          <p:cNvPr id="24" name="Subtitle 2">
            <a:extLst>
              <a:ext uri="{FF2B5EF4-FFF2-40B4-BE49-F238E27FC236}">
                <a16:creationId xmlns:a16="http://schemas.microsoft.com/office/drawing/2014/main" id="{88D3A8BA-FCFA-124F-932E-A3A193B3AA32}"/>
              </a:ext>
            </a:extLst>
          </p:cNvPr>
          <p:cNvSpPr>
            <a:spLocks noGrp="1"/>
          </p:cNvSpPr>
          <p:nvPr>
            <p:ph type="subTitle" idx="1"/>
          </p:nvPr>
        </p:nvSpPr>
        <p:spPr>
          <a:xfrm>
            <a:off x="5455799" y="4120856"/>
            <a:ext cx="6347300" cy="1516389"/>
          </a:xfrm>
        </p:spPr>
        <p:txBody>
          <a:bodyPr lIns="0" tIns="0" rIns="0" bIns="0">
            <a:normAutofit/>
          </a:bodyPr>
          <a:lstStyle>
            <a:lvl1pPr marL="0" indent="0" algn="l">
              <a:buNone/>
              <a:defRPr sz="2667">
                <a:solidFill>
                  <a:schemeClr val="tx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GB"/>
              <a:t>Click to edit Master subtitle style</a:t>
            </a:r>
            <a:endParaRPr lang="en-US"/>
          </a:p>
        </p:txBody>
      </p:sp>
      <p:sp>
        <p:nvSpPr>
          <p:cNvPr id="11" name="TextBox 10">
            <a:extLst>
              <a:ext uri="{FF2B5EF4-FFF2-40B4-BE49-F238E27FC236}">
                <a16:creationId xmlns:a16="http://schemas.microsoft.com/office/drawing/2014/main" id="{F60D0F6E-2A1C-1E49-A79A-BCC7EDC77473}"/>
              </a:ext>
            </a:extLst>
          </p:cNvPr>
          <p:cNvSpPr txBox="1"/>
          <p:nvPr userDrawn="1"/>
        </p:nvSpPr>
        <p:spPr>
          <a:xfrm>
            <a:off x="-1699791" y="452670"/>
            <a:ext cx="6739024" cy="6155403"/>
          </a:xfrm>
          <a:prstGeom prst="rect">
            <a:avLst/>
          </a:prstGeom>
          <a:noFill/>
        </p:spPr>
        <p:txBody>
          <a:bodyPr wrap="none" lIns="0" tIns="0" rIns="0" bIns="0" rtlCol="0">
            <a:spAutoFit/>
          </a:bodyPr>
          <a:lstStyle/>
          <a:p>
            <a:r>
              <a:rPr lang="en-US" sz="39999" b="1" spc="-400">
                <a:ln w="9525">
                  <a:solidFill>
                    <a:schemeClr val="tx1"/>
                  </a:solidFill>
                </a:ln>
                <a:blipFill dpi="0" rotWithShape="1">
                  <a:blip r:embed="rId5"/>
                  <a:srcRect/>
                  <a:tile tx="-1047750" ty="-38100" sx="42000" sy="42000" flip="none" algn="tl"/>
                </a:blipFill>
                <a:latin typeface="Arial Black" panose="020B0604020202020204" pitchFamily="34" charset="0"/>
                <a:cs typeface="Arial Black" panose="020B0604020202020204" pitchFamily="34" charset="0"/>
              </a:rPr>
              <a:t>05</a:t>
            </a:r>
          </a:p>
        </p:txBody>
      </p:sp>
      <p:sp>
        <p:nvSpPr>
          <p:cNvPr id="2" name="Slide Number Placeholder 1">
            <a:extLst>
              <a:ext uri="{FF2B5EF4-FFF2-40B4-BE49-F238E27FC236}">
                <a16:creationId xmlns:a16="http://schemas.microsoft.com/office/drawing/2014/main" id="{4AA6546C-70FE-4F66-986F-CCB2387CB24F}"/>
              </a:ext>
            </a:extLst>
          </p:cNvPr>
          <p:cNvSpPr>
            <a:spLocks noGrp="1"/>
          </p:cNvSpPr>
          <p:nvPr>
            <p:ph type="sldNum" sz="quarter" idx="11"/>
          </p:nvPr>
        </p:nvSpPr>
        <p:spPr/>
        <p:txBody>
          <a:bodyPr/>
          <a:lstStyle/>
          <a:p>
            <a:fld id="{B94DC1FE-7CAD-C747-A24A-6F48745E51AD}" type="slidenum">
              <a:rPr lang="en-GB" smtClean="0"/>
              <a:pPr/>
              <a:t>‹#›</a:t>
            </a:fld>
            <a:endParaRPr lang="en-GB"/>
          </a:p>
        </p:txBody>
      </p:sp>
    </p:spTree>
    <p:extLst>
      <p:ext uri="{BB962C8B-B14F-4D97-AF65-F5344CB8AC3E}">
        <p14:creationId xmlns:p14="http://schemas.microsoft.com/office/powerpoint/2010/main" val="4005876672"/>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7_Section Breaker 01">
    <p:bg>
      <p:bgPr>
        <a:solidFill>
          <a:schemeClr val="bg1"/>
        </a:solidFill>
        <a:effectLst/>
      </p:bgPr>
    </p:bg>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id="{C01ED127-ACF7-E54E-9590-2D477BDFEEDC}"/>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550733" y="6276781"/>
            <a:ext cx="1282280" cy="188259"/>
          </a:xfrm>
          <a:prstGeom prst="rect">
            <a:avLst/>
          </a:prstGeom>
        </p:spPr>
      </p:pic>
      <p:sp>
        <p:nvSpPr>
          <p:cNvPr id="13" name="Date Placeholder 1">
            <a:extLst>
              <a:ext uri="{FF2B5EF4-FFF2-40B4-BE49-F238E27FC236}">
                <a16:creationId xmlns:a16="http://schemas.microsoft.com/office/drawing/2014/main" id="{677B3D8B-6B35-4147-B59A-6C93E3AC37DC}"/>
              </a:ext>
            </a:extLst>
          </p:cNvPr>
          <p:cNvSpPr txBox="1">
            <a:spLocks/>
          </p:cNvSpPr>
          <p:nvPr userDrawn="1"/>
        </p:nvSpPr>
        <p:spPr bwMode="gray">
          <a:xfrm>
            <a:off x="612411" y="6276782"/>
            <a:ext cx="9437020" cy="205121"/>
          </a:xfrm>
          <a:prstGeom prst="rect">
            <a:avLst/>
          </a:prstGeom>
        </p:spPr>
        <p:txBody>
          <a:bodyPr vert="horz" wrap="square" lIns="0" tIns="0" rIns="0" bIns="0" rtlCol="0" anchor="t" anchorCtr="0">
            <a:spAutoFit/>
          </a:bodyPr>
          <a:lstStyle>
            <a:defPPr>
              <a:defRPr lang="en-US"/>
            </a:defPPr>
            <a:lvl1pPr marL="0" algn="l" defTabSz="685800" rtl="0" eaLnBrk="1" latinLnBrk="0" hangingPunct="1">
              <a:defRPr sz="675" kern="1200">
                <a:solidFill>
                  <a:schemeClr val="tx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1333">
                <a:solidFill>
                  <a:schemeClr val="tx1"/>
                </a:solidFill>
                <a:latin typeface="Arial" panose="020B0604020202020204" pitchFamily="34" charset="0"/>
                <a:cs typeface="Arial" panose="020B0604020202020204" pitchFamily="34" charset="0"/>
              </a:rPr>
              <a:t>This presentation is confidential. Do not reproduce or distribute to any third party. </a:t>
            </a:r>
            <a:endParaRPr lang="en-GB" sz="1333">
              <a:solidFill>
                <a:schemeClr val="tx1"/>
              </a:solidFill>
              <a:latin typeface="Arial" panose="020B0604020202020204" pitchFamily="34" charset="0"/>
              <a:cs typeface="Arial" panose="020B0604020202020204" pitchFamily="34" charset="0"/>
            </a:endParaRPr>
          </a:p>
        </p:txBody>
      </p:sp>
      <p:pic>
        <p:nvPicPr>
          <p:cNvPr id="17" name="Picture 16">
            <a:extLst>
              <a:ext uri="{FF2B5EF4-FFF2-40B4-BE49-F238E27FC236}">
                <a16:creationId xmlns:a16="http://schemas.microsoft.com/office/drawing/2014/main" id="{7F7817D8-1F4F-5143-9B39-04F331CD79EC}"/>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0550733" y="400854"/>
            <a:ext cx="1282280" cy="1492492"/>
          </a:xfrm>
          <a:prstGeom prst="rect">
            <a:avLst/>
          </a:prstGeom>
        </p:spPr>
      </p:pic>
      <p:sp>
        <p:nvSpPr>
          <p:cNvPr id="22" name="Text Placeholder 26">
            <a:extLst>
              <a:ext uri="{FF2B5EF4-FFF2-40B4-BE49-F238E27FC236}">
                <a16:creationId xmlns:a16="http://schemas.microsoft.com/office/drawing/2014/main" id="{3245CEED-A230-E545-89F1-6854F24CDC1D}"/>
              </a:ext>
            </a:extLst>
          </p:cNvPr>
          <p:cNvSpPr>
            <a:spLocks noGrp="1"/>
          </p:cNvSpPr>
          <p:nvPr>
            <p:ph type="body" sz="quarter" idx="10" hasCustomPrompt="1"/>
          </p:nvPr>
        </p:nvSpPr>
        <p:spPr>
          <a:xfrm>
            <a:off x="612411" y="581217"/>
            <a:ext cx="4038600" cy="205184"/>
          </a:xfrm>
        </p:spPr>
        <p:txBody>
          <a:bodyPr lIns="0" tIns="0" rIns="0" bIns="0">
            <a:noAutofit/>
          </a:bodyPr>
          <a:lstStyle>
            <a:lvl1pPr marL="0" indent="0">
              <a:buNone/>
              <a:defRPr sz="1333">
                <a:solidFill>
                  <a:schemeClr val="tx1"/>
                </a:solidFill>
              </a:defRPr>
            </a:lvl1pPr>
            <a:lvl2pPr marL="457189" indent="0">
              <a:buNone/>
              <a:defRPr sz="1333">
                <a:solidFill>
                  <a:schemeClr val="bg1"/>
                </a:solidFill>
              </a:defRPr>
            </a:lvl2pPr>
            <a:lvl3pPr marL="914377" indent="0">
              <a:buNone/>
              <a:defRPr sz="1333">
                <a:solidFill>
                  <a:schemeClr val="bg1"/>
                </a:solidFill>
              </a:defRPr>
            </a:lvl3pPr>
            <a:lvl4pPr marL="1371566" indent="0">
              <a:buNone/>
              <a:defRPr sz="1333">
                <a:solidFill>
                  <a:schemeClr val="bg1"/>
                </a:solidFill>
              </a:defRPr>
            </a:lvl4pPr>
            <a:lvl5pPr marL="1828754" indent="0">
              <a:buNone/>
              <a:defRPr sz="1333">
                <a:solidFill>
                  <a:schemeClr val="bg1"/>
                </a:solidFill>
              </a:defRPr>
            </a:lvl5pPr>
          </a:lstStyle>
          <a:p>
            <a:pPr lvl="0"/>
            <a:r>
              <a:rPr lang="en-GB"/>
              <a:t>Presentation Title</a:t>
            </a:r>
          </a:p>
        </p:txBody>
      </p:sp>
      <p:sp>
        <p:nvSpPr>
          <p:cNvPr id="23" name="Title 1">
            <a:extLst>
              <a:ext uri="{FF2B5EF4-FFF2-40B4-BE49-F238E27FC236}">
                <a16:creationId xmlns:a16="http://schemas.microsoft.com/office/drawing/2014/main" id="{5ED587B8-02C0-0845-82D0-501906593535}"/>
              </a:ext>
            </a:extLst>
          </p:cNvPr>
          <p:cNvSpPr>
            <a:spLocks noGrp="1"/>
          </p:cNvSpPr>
          <p:nvPr>
            <p:ph type="ctrTitle" hasCustomPrompt="1"/>
          </p:nvPr>
        </p:nvSpPr>
        <p:spPr>
          <a:xfrm>
            <a:off x="5460315" y="2084851"/>
            <a:ext cx="6347300" cy="1804420"/>
          </a:xfrm>
        </p:spPr>
        <p:txBody>
          <a:bodyPr lIns="0" tIns="0" rIns="0" bIns="0" anchor="b" anchorCtr="0">
            <a:noAutofit/>
          </a:bodyPr>
          <a:lstStyle>
            <a:lvl1pPr algn="l">
              <a:lnSpc>
                <a:spcPts val="4800"/>
              </a:lnSpc>
              <a:defRPr sz="4667" b="0">
                <a:solidFill>
                  <a:srgbClr val="0033A1"/>
                </a:solidFill>
              </a:defRPr>
            </a:lvl1pPr>
          </a:lstStyle>
          <a:p>
            <a:r>
              <a:rPr lang="en-GB"/>
              <a:t>Click to edit master </a:t>
            </a:r>
            <a:br>
              <a:rPr lang="en-GB"/>
            </a:br>
            <a:r>
              <a:rPr lang="en-GB"/>
              <a:t>title style</a:t>
            </a:r>
            <a:endParaRPr lang="en-US"/>
          </a:p>
        </p:txBody>
      </p:sp>
      <p:sp>
        <p:nvSpPr>
          <p:cNvPr id="24" name="Subtitle 2">
            <a:extLst>
              <a:ext uri="{FF2B5EF4-FFF2-40B4-BE49-F238E27FC236}">
                <a16:creationId xmlns:a16="http://schemas.microsoft.com/office/drawing/2014/main" id="{88D3A8BA-FCFA-124F-932E-A3A193B3AA32}"/>
              </a:ext>
            </a:extLst>
          </p:cNvPr>
          <p:cNvSpPr>
            <a:spLocks noGrp="1"/>
          </p:cNvSpPr>
          <p:nvPr>
            <p:ph type="subTitle" idx="1"/>
          </p:nvPr>
        </p:nvSpPr>
        <p:spPr>
          <a:xfrm>
            <a:off x="5455799" y="4120856"/>
            <a:ext cx="6347300" cy="1516389"/>
          </a:xfrm>
        </p:spPr>
        <p:txBody>
          <a:bodyPr lIns="0" tIns="0" rIns="0" bIns="0">
            <a:normAutofit/>
          </a:bodyPr>
          <a:lstStyle>
            <a:lvl1pPr marL="0" indent="0" algn="l">
              <a:buNone/>
              <a:defRPr sz="2667">
                <a:solidFill>
                  <a:schemeClr val="tx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GB"/>
              <a:t>Click to edit Master subtitle style</a:t>
            </a:r>
            <a:endParaRPr lang="en-US"/>
          </a:p>
        </p:txBody>
      </p:sp>
      <p:sp>
        <p:nvSpPr>
          <p:cNvPr id="11" name="TextBox 10">
            <a:extLst>
              <a:ext uri="{FF2B5EF4-FFF2-40B4-BE49-F238E27FC236}">
                <a16:creationId xmlns:a16="http://schemas.microsoft.com/office/drawing/2014/main" id="{F60D0F6E-2A1C-1E49-A79A-BCC7EDC77473}"/>
              </a:ext>
            </a:extLst>
          </p:cNvPr>
          <p:cNvSpPr txBox="1"/>
          <p:nvPr userDrawn="1"/>
        </p:nvSpPr>
        <p:spPr>
          <a:xfrm>
            <a:off x="-1699791" y="452670"/>
            <a:ext cx="6739024" cy="6155403"/>
          </a:xfrm>
          <a:prstGeom prst="rect">
            <a:avLst/>
          </a:prstGeom>
          <a:noFill/>
        </p:spPr>
        <p:txBody>
          <a:bodyPr wrap="none" lIns="0" tIns="0" rIns="0" bIns="0" rtlCol="0">
            <a:spAutoFit/>
          </a:bodyPr>
          <a:lstStyle/>
          <a:p>
            <a:r>
              <a:rPr lang="en-US" sz="39999" b="1" spc="-400">
                <a:ln w="9525">
                  <a:solidFill>
                    <a:schemeClr val="tx1"/>
                  </a:solidFill>
                </a:ln>
                <a:blipFill dpi="0" rotWithShape="1">
                  <a:blip r:embed="rId5"/>
                  <a:srcRect/>
                  <a:tile tx="-1047750" ty="-38100" sx="42000" sy="42000" flip="none" algn="tl"/>
                </a:blipFill>
                <a:latin typeface="Arial Black" panose="020B0604020202020204" pitchFamily="34" charset="0"/>
                <a:cs typeface="Arial Black" panose="020B0604020202020204" pitchFamily="34" charset="0"/>
              </a:rPr>
              <a:t>06</a:t>
            </a:r>
          </a:p>
        </p:txBody>
      </p:sp>
      <p:sp>
        <p:nvSpPr>
          <p:cNvPr id="2" name="Slide Number Placeholder 1">
            <a:extLst>
              <a:ext uri="{FF2B5EF4-FFF2-40B4-BE49-F238E27FC236}">
                <a16:creationId xmlns:a16="http://schemas.microsoft.com/office/drawing/2014/main" id="{8CCE6F2B-B153-41B2-942E-9AF0BCD10E1D}"/>
              </a:ext>
            </a:extLst>
          </p:cNvPr>
          <p:cNvSpPr>
            <a:spLocks noGrp="1"/>
          </p:cNvSpPr>
          <p:nvPr>
            <p:ph type="sldNum" sz="quarter" idx="11"/>
          </p:nvPr>
        </p:nvSpPr>
        <p:spPr/>
        <p:txBody>
          <a:bodyPr/>
          <a:lstStyle/>
          <a:p>
            <a:fld id="{B94DC1FE-7CAD-C747-A24A-6F48745E51AD}" type="slidenum">
              <a:rPr lang="en-GB" smtClean="0"/>
              <a:pPr/>
              <a:t>‹#›</a:t>
            </a:fld>
            <a:endParaRPr lang="en-GB"/>
          </a:p>
        </p:txBody>
      </p:sp>
    </p:spTree>
    <p:extLst>
      <p:ext uri="{BB962C8B-B14F-4D97-AF65-F5344CB8AC3E}">
        <p14:creationId xmlns:p14="http://schemas.microsoft.com/office/powerpoint/2010/main" val="2191826177"/>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1472552"/>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Section Breaker 01">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8FB561B-9E17-4219-86C5-C97BB45F91D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806" y="0"/>
            <a:ext cx="12188389" cy="6858000"/>
          </a:xfrm>
          <a:prstGeom prst="rect">
            <a:avLst/>
          </a:prstGeom>
        </p:spPr>
      </p:pic>
      <p:sp>
        <p:nvSpPr>
          <p:cNvPr id="13" name="Date Placeholder 1">
            <a:extLst>
              <a:ext uri="{FF2B5EF4-FFF2-40B4-BE49-F238E27FC236}">
                <a16:creationId xmlns:a16="http://schemas.microsoft.com/office/drawing/2014/main" id="{677B3D8B-6B35-4147-B59A-6C93E3AC37DC}"/>
              </a:ext>
            </a:extLst>
          </p:cNvPr>
          <p:cNvSpPr txBox="1">
            <a:spLocks/>
          </p:cNvSpPr>
          <p:nvPr userDrawn="1"/>
        </p:nvSpPr>
        <p:spPr bwMode="gray">
          <a:xfrm>
            <a:off x="612411" y="6276782"/>
            <a:ext cx="9437020" cy="205121"/>
          </a:xfrm>
          <a:prstGeom prst="rect">
            <a:avLst/>
          </a:prstGeom>
        </p:spPr>
        <p:txBody>
          <a:bodyPr vert="horz" wrap="square" lIns="0" tIns="0" rIns="0" bIns="0" rtlCol="0" anchor="t" anchorCtr="0">
            <a:spAutoFit/>
          </a:bodyPr>
          <a:lstStyle>
            <a:defPPr>
              <a:defRPr lang="en-US"/>
            </a:defPPr>
            <a:lvl1pPr marL="0" algn="l" defTabSz="685800" rtl="0" eaLnBrk="1" latinLnBrk="0" hangingPunct="1">
              <a:defRPr sz="675" kern="1200">
                <a:solidFill>
                  <a:schemeClr val="tx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1333">
                <a:solidFill>
                  <a:schemeClr val="bg1"/>
                </a:solidFill>
                <a:latin typeface="Arial" panose="020B0604020202020204" pitchFamily="34" charset="0"/>
                <a:cs typeface="Arial" panose="020B0604020202020204" pitchFamily="34" charset="0"/>
              </a:rPr>
              <a:t>This presentation is confidential. Do not reproduce or distribute to any third party. </a:t>
            </a:r>
            <a:endParaRPr lang="en-GB" sz="1333">
              <a:solidFill>
                <a:schemeClr val="bg1"/>
              </a:solidFill>
              <a:latin typeface="Arial" panose="020B0604020202020204" pitchFamily="34" charset="0"/>
              <a:cs typeface="Arial" panose="020B0604020202020204" pitchFamily="34" charset="0"/>
            </a:endParaRPr>
          </a:p>
        </p:txBody>
      </p:sp>
      <p:pic>
        <p:nvPicPr>
          <p:cNvPr id="17" name="Picture 16">
            <a:extLst>
              <a:ext uri="{FF2B5EF4-FFF2-40B4-BE49-F238E27FC236}">
                <a16:creationId xmlns:a16="http://schemas.microsoft.com/office/drawing/2014/main" id="{7F7817D8-1F4F-5143-9B39-04F331CD79EC}"/>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550733" y="400854"/>
            <a:ext cx="1282280" cy="1492492"/>
          </a:xfrm>
          <a:prstGeom prst="rect">
            <a:avLst/>
          </a:prstGeom>
        </p:spPr>
      </p:pic>
      <p:sp>
        <p:nvSpPr>
          <p:cNvPr id="22" name="Text Placeholder 26">
            <a:extLst>
              <a:ext uri="{FF2B5EF4-FFF2-40B4-BE49-F238E27FC236}">
                <a16:creationId xmlns:a16="http://schemas.microsoft.com/office/drawing/2014/main" id="{3245CEED-A230-E545-89F1-6854F24CDC1D}"/>
              </a:ext>
            </a:extLst>
          </p:cNvPr>
          <p:cNvSpPr>
            <a:spLocks noGrp="1"/>
          </p:cNvSpPr>
          <p:nvPr>
            <p:ph type="body" sz="quarter" idx="10" hasCustomPrompt="1"/>
          </p:nvPr>
        </p:nvSpPr>
        <p:spPr>
          <a:xfrm>
            <a:off x="612411" y="581217"/>
            <a:ext cx="4038600" cy="205184"/>
          </a:xfrm>
        </p:spPr>
        <p:txBody>
          <a:bodyPr lIns="0" tIns="0" rIns="0" bIns="0">
            <a:noAutofit/>
          </a:bodyPr>
          <a:lstStyle>
            <a:lvl1pPr marL="0" indent="0">
              <a:buNone/>
              <a:defRPr sz="1333">
                <a:solidFill>
                  <a:schemeClr val="bg1"/>
                </a:solidFill>
              </a:defRPr>
            </a:lvl1pPr>
            <a:lvl2pPr marL="457189" indent="0">
              <a:buNone/>
              <a:defRPr sz="1333">
                <a:solidFill>
                  <a:schemeClr val="bg1"/>
                </a:solidFill>
              </a:defRPr>
            </a:lvl2pPr>
            <a:lvl3pPr marL="914377" indent="0">
              <a:buNone/>
              <a:defRPr sz="1333">
                <a:solidFill>
                  <a:schemeClr val="bg1"/>
                </a:solidFill>
              </a:defRPr>
            </a:lvl3pPr>
            <a:lvl4pPr marL="1371566" indent="0">
              <a:buNone/>
              <a:defRPr sz="1333">
                <a:solidFill>
                  <a:schemeClr val="bg1"/>
                </a:solidFill>
              </a:defRPr>
            </a:lvl4pPr>
            <a:lvl5pPr marL="1828754" indent="0">
              <a:buNone/>
              <a:defRPr sz="1333">
                <a:solidFill>
                  <a:schemeClr val="bg1"/>
                </a:solidFill>
              </a:defRPr>
            </a:lvl5pPr>
          </a:lstStyle>
          <a:p>
            <a:pPr lvl="0"/>
            <a:r>
              <a:rPr lang="en-GB"/>
              <a:t>Presentation Title</a:t>
            </a:r>
          </a:p>
        </p:txBody>
      </p:sp>
      <p:sp>
        <p:nvSpPr>
          <p:cNvPr id="23" name="Title 1">
            <a:extLst>
              <a:ext uri="{FF2B5EF4-FFF2-40B4-BE49-F238E27FC236}">
                <a16:creationId xmlns:a16="http://schemas.microsoft.com/office/drawing/2014/main" id="{5ED587B8-02C0-0845-82D0-501906593535}"/>
              </a:ext>
            </a:extLst>
          </p:cNvPr>
          <p:cNvSpPr>
            <a:spLocks noGrp="1"/>
          </p:cNvSpPr>
          <p:nvPr>
            <p:ph type="ctrTitle" hasCustomPrompt="1"/>
          </p:nvPr>
        </p:nvSpPr>
        <p:spPr>
          <a:xfrm>
            <a:off x="5460315" y="2084851"/>
            <a:ext cx="6347300" cy="1804420"/>
          </a:xfrm>
        </p:spPr>
        <p:txBody>
          <a:bodyPr lIns="0" tIns="0" rIns="0" bIns="0" anchor="b" anchorCtr="0">
            <a:noAutofit/>
          </a:bodyPr>
          <a:lstStyle>
            <a:lvl1pPr algn="l">
              <a:lnSpc>
                <a:spcPts val="4800"/>
              </a:lnSpc>
              <a:defRPr sz="4667" b="0">
                <a:solidFill>
                  <a:schemeClr val="bg1"/>
                </a:solidFill>
              </a:defRPr>
            </a:lvl1pPr>
          </a:lstStyle>
          <a:p>
            <a:r>
              <a:rPr lang="en-GB"/>
              <a:t>Click to edit master </a:t>
            </a:r>
            <a:br>
              <a:rPr lang="en-GB"/>
            </a:br>
            <a:r>
              <a:rPr lang="en-GB"/>
              <a:t>title style</a:t>
            </a:r>
            <a:endParaRPr lang="en-US"/>
          </a:p>
        </p:txBody>
      </p:sp>
      <p:sp>
        <p:nvSpPr>
          <p:cNvPr id="24" name="Subtitle 2">
            <a:extLst>
              <a:ext uri="{FF2B5EF4-FFF2-40B4-BE49-F238E27FC236}">
                <a16:creationId xmlns:a16="http://schemas.microsoft.com/office/drawing/2014/main" id="{88D3A8BA-FCFA-124F-932E-A3A193B3AA32}"/>
              </a:ext>
            </a:extLst>
          </p:cNvPr>
          <p:cNvSpPr>
            <a:spLocks noGrp="1"/>
          </p:cNvSpPr>
          <p:nvPr>
            <p:ph type="subTitle" idx="1"/>
          </p:nvPr>
        </p:nvSpPr>
        <p:spPr>
          <a:xfrm>
            <a:off x="5455799" y="4120856"/>
            <a:ext cx="6347300" cy="1516389"/>
          </a:xfrm>
        </p:spPr>
        <p:txBody>
          <a:bodyPr lIns="0" tIns="0" rIns="0" bIns="0">
            <a:normAutofit/>
          </a:bodyPr>
          <a:lstStyle>
            <a:lvl1pPr marL="0" indent="0" algn="l">
              <a:buNone/>
              <a:defRPr sz="2667">
                <a:solidFill>
                  <a:schemeClr val="bg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GB"/>
              <a:t>Click to edit Master subtitle style</a:t>
            </a:r>
            <a:endParaRPr lang="en-US"/>
          </a:p>
        </p:txBody>
      </p:sp>
      <p:pic>
        <p:nvPicPr>
          <p:cNvPr id="14" name="Graphic 13">
            <a:extLst>
              <a:ext uri="{FF2B5EF4-FFF2-40B4-BE49-F238E27FC236}">
                <a16:creationId xmlns:a16="http://schemas.microsoft.com/office/drawing/2014/main" id="{2F01743B-795F-3946-8756-F9D656654366}"/>
              </a:ext>
            </a:extLst>
          </p:cNvPr>
          <p:cNvPicPr>
            <a:picLocks noChangeAspect="1"/>
          </p:cNvPicPr>
          <p:nvPr userDrawn="1"/>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0550733" y="6276784"/>
            <a:ext cx="1282280" cy="188256"/>
          </a:xfrm>
          <a:prstGeom prst="rect">
            <a:avLst/>
          </a:prstGeom>
        </p:spPr>
      </p:pic>
      <p:sp>
        <p:nvSpPr>
          <p:cNvPr id="11" name="TextBox 10">
            <a:extLst>
              <a:ext uri="{FF2B5EF4-FFF2-40B4-BE49-F238E27FC236}">
                <a16:creationId xmlns:a16="http://schemas.microsoft.com/office/drawing/2014/main" id="{F60D0F6E-2A1C-1E49-A79A-BCC7EDC77473}"/>
              </a:ext>
            </a:extLst>
          </p:cNvPr>
          <p:cNvSpPr txBox="1"/>
          <p:nvPr userDrawn="1"/>
        </p:nvSpPr>
        <p:spPr>
          <a:xfrm>
            <a:off x="-1699791" y="500110"/>
            <a:ext cx="6739024" cy="6155403"/>
          </a:xfrm>
          <a:prstGeom prst="rect">
            <a:avLst/>
          </a:prstGeom>
          <a:noFill/>
        </p:spPr>
        <p:txBody>
          <a:bodyPr wrap="none" lIns="0" tIns="0" rIns="0" bIns="0" rtlCol="0">
            <a:spAutoFit/>
          </a:bodyPr>
          <a:lstStyle/>
          <a:p>
            <a:r>
              <a:rPr lang="en-US" sz="39999" b="1" spc="-400">
                <a:ln w="9525">
                  <a:solidFill>
                    <a:schemeClr val="bg1"/>
                  </a:solidFill>
                </a:ln>
                <a:blipFill dpi="0" rotWithShape="1">
                  <a:blip r:embed="rId6"/>
                  <a:srcRect/>
                  <a:tile tx="-1047750" ty="-38100" sx="42000" sy="42000" flip="none" algn="tl"/>
                </a:blipFill>
                <a:latin typeface="Arial Black" panose="020B0604020202020204" pitchFamily="34" charset="0"/>
                <a:cs typeface="Arial Black" panose="020B0604020202020204" pitchFamily="34" charset="0"/>
              </a:rPr>
              <a:t>01</a:t>
            </a:r>
          </a:p>
        </p:txBody>
      </p:sp>
      <p:sp>
        <p:nvSpPr>
          <p:cNvPr id="2" name="Slide Number Placeholder 1">
            <a:extLst>
              <a:ext uri="{FF2B5EF4-FFF2-40B4-BE49-F238E27FC236}">
                <a16:creationId xmlns:a16="http://schemas.microsoft.com/office/drawing/2014/main" id="{B8B8C851-6B86-4041-B26E-621A6618BF51}"/>
              </a:ext>
            </a:extLst>
          </p:cNvPr>
          <p:cNvSpPr>
            <a:spLocks noGrp="1"/>
          </p:cNvSpPr>
          <p:nvPr>
            <p:ph type="sldNum" sz="quarter" idx="11"/>
          </p:nvPr>
        </p:nvSpPr>
        <p:spPr/>
        <p:txBody>
          <a:bodyPr/>
          <a:lstStyle/>
          <a:p>
            <a:fld id="{B94DC1FE-7CAD-C747-A24A-6F48745E51AD}" type="slidenum">
              <a:rPr lang="en-GB" smtClean="0"/>
              <a:pPr/>
              <a:t>‹#›</a:t>
            </a:fld>
            <a:endParaRPr lang="en-GB"/>
          </a:p>
        </p:txBody>
      </p:sp>
    </p:spTree>
    <p:extLst>
      <p:ext uri="{BB962C8B-B14F-4D97-AF65-F5344CB8AC3E}">
        <p14:creationId xmlns:p14="http://schemas.microsoft.com/office/powerpoint/2010/main" val="2219298715"/>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8_Section Breaker 01">
    <p:bg>
      <p:bgPr>
        <a:solidFill>
          <a:schemeClr val="bg1"/>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965ACCD5-D68E-458E-B924-7BC5001907CE}"/>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806" y="0"/>
            <a:ext cx="12188389" cy="6858000"/>
          </a:xfrm>
          <a:prstGeom prst="rect">
            <a:avLst/>
          </a:prstGeom>
        </p:spPr>
      </p:pic>
      <p:sp>
        <p:nvSpPr>
          <p:cNvPr id="13" name="Date Placeholder 1">
            <a:extLst>
              <a:ext uri="{FF2B5EF4-FFF2-40B4-BE49-F238E27FC236}">
                <a16:creationId xmlns:a16="http://schemas.microsoft.com/office/drawing/2014/main" id="{677B3D8B-6B35-4147-B59A-6C93E3AC37DC}"/>
              </a:ext>
            </a:extLst>
          </p:cNvPr>
          <p:cNvSpPr txBox="1">
            <a:spLocks/>
          </p:cNvSpPr>
          <p:nvPr userDrawn="1"/>
        </p:nvSpPr>
        <p:spPr bwMode="gray">
          <a:xfrm>
            <a:off x="612411" y="6276782"/>
            <a:ext cx="9437020" cy="205121"/>
          </a:xfrm>
          <a:prstGeom prst="rect">
            <a:avLst/>
          </a:prstGeom>
        </p:spPr>
        <p:txBody>
          <a:bodyPr vert="horz" wrap="square" lIns="0" tIns="0" rIns="0" bIns="0" rtlCol="0" anchor="t" anchorCtr="0">
            <a:spAutoFit/>
          </a:bodyPr>
          <a:lstStyle>
            <a:defPPr>
              <a:defRPr lang="en-US"/>
            </a:defPPr>
            <a:lvl1pPr marL="0" algn="l" defTabSz="685800" rtl="0" eaLnBrk="1" latinLnBrk="0" hangingPunct="1">
              <a:defRPr sz="675" kern="1200">
                <a:solidFill>
                  <a:schemeClr val="tx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1333">
                <a:solidFill>
                  <a:schemeClr val="bg1"/>
                </a:solidFill>
                <a:latin typeface="Arial" panose="020B0604020202020204" pitchFamily="34" charset="0"/>
                <a:cs typeface="Arial" panose="020B0604020202020204" pitchFamily="34" charset="0"/>
              </a:rPr>
              <a:t>This presentation is confidential. Do not reproduce or distribute to any third party. </a:t>
            </a:r>
            <a:endParaRPr lang="en-GB" sz="1333">
              <a:solidFill>
                <a:schemeClr val="bg1"/>
              </a:solidFill>
              <a:latin typeface="Arial" panose="020B0604020202020204" pitchFamily="34" charset="0"/>
              <a:cs typeface="Arial" panose="020B0604020202020204" pitchFamily="34" charset="0"/>
            </a:endParaRPr>
          </a:p>
        </p:txBody>
      </p:sp>
      <p:pic>
        <p:nvPicPr>
          <p:cNvPr id="17" name="Picture 16">
            <a:extLst>
              <a:ext uri="{FF2B5EF4-FFF2-40B4-BE49-F238E27FC236}">
                <a16:creationId xmlns:a16="http://schemas.microsoft.com/office/drawing/2014/main" id="{7F7817D8-1F4F-5143-9B39-04F331CD79EC}"/>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550733" y="400854"/>
            <a:ext cx="1282280" cy="1492492"/>
          </a:xfrm>
          <a:prstGeom prst="rect">
            <a:avLst/>
          </a:prstGeom>
        </p:spPr>
      </p:pic>
      <p:sp>
        <p:nvSpPr>
          <p:cNvPr id="22" name="Text Placeholder 26">
            <a:extLst>
              <a:ext uri="{FF2B5EF4-FFF2-40B4-BE49-F238E27FC236}">
                <a16:creationId xmlns:a16="http://schemas.microsoft.com/office/drawing/2014/main" id="{3245CEED-A230-E545-89F1-6854F24CDC1D}"/>
              </a:ext>
            </a:extLst>
          </p:cNvPr>
          <p:cNvSpPr>
            <a:spLocks noGrp="1"/>
          </p:cNvSpPr>
          <p:nvPr>
            <p:ph type="body" sz="quarter" idx="10" hasCustomPrompt="1"/>
          </p:nvPr>
        </p:nvSpPr>
        <p:spPr>
          <a:xfrm>
            <a:off x="612411" y="581217"/>
            <a:ext cx="4038600" cy="205184"/>
          </a:xfrm>
        </p:spPr>
        <p:txBody>
          <a:bodyPr lIns="0" tIns="0" rIns="0" bIns="0">
            <a:noAutofit/>
          </a:bodyPr>
          <a:lstStyle>
            <a:lvl1pPr marL="0" indent="0">
              <a:buNone/>
              <a:defRPr sz="1333">
                <a:solidFill>
                  <a:schemeClr val="bg1"/>
                </a:solidFill>
              </a:defRPr>
            </a:lvl1pPr>
            <a:lvl2pPr marL="457189" indent="0">
              <a:buNone/>
              <a:defRPr sz="1333">
                <a:solidFill>
                  <a:schemeClr val="bg1"/>
                </a:solidFill>
              </a:defRPr>
            </a:lvl2pPr>
            <a:lvl3pPr marL="914377" indent="0">
              <a:buNone/>
              <a:defRPr sz="1333">
                <a:solidFill>
                  <a:schemeClr val="bg1"/>
                </a:solidFill>
              </a:defRPr>
            </a:lvl3pPr>
            <a:lvl4pPr marL="1371566" indent="0">
              <a:buNone/>
              <a:defRPr sz="1333">
                <a:solidFill>
                  <a:schemeClr val="bg1"/>
                </a:solidFill>
              </a:defRPr>
            </a:lvl4pPr>
            <a:lvl5pPr marL="1828754" indent="0">
              <a:buNone/>
              <a:defRPr sz="1333">
                <a:solidFill>
                  <a:schemeClr val="bg1"/>
                </a:solidFill>
              </a:defRPr>
            </a:lvl5pPr>
          </a:lstStyle>
          <a:p>
            <a:pPr lvl="0"/>
            <a:r>
              <a:rPr lang="en-GB"/>
              <a:t>Presentation Title</a:t>
            </a:r>
          </a:p>
        </p:txBody>
      </p:sp>
      <p:sp>
        <p:nvSpPr>
          <p:cNvPr id="23" name="Title 1">
            <a:extLst>
              <a:ext uri="{FF2B5EF4-FFF2-40B4-BE49-F238E27FC236}">
                <a16:creationId xmlns:a16="http://schemas.microsoft.com/office/drawing/2014/main" id="{5ED587B8-02C0-0845-82D0-501906593535}"/>
              </a:ext>
            </a:extLst>
          </p:cNvPr>
          <p:cNvSpPr>
            <a:spLocks noGrp="1"/>
          </p:cNvSpPr>
          <p:nvPr>
            <p:ph type="ctrTitle" hasCustomPrompt="1"/>
          </p:nvPr>
        </p:nvSpPr>
        <p:spPr>
          <a:xfrm>
            <a:off x="5460315" y="2084851"/>
            <a:ext cx="6347300" cy="1804420"/>
          </a:xfrm>
        </p:spPr>
        <p:txBody>
          <a:bodyPr lIns="0" tIns="0" rIns="0" bIns="0" anchor="b" anchorCtr="0">
            <a:noAutofit/>
          </a:bodyPr>
          <a:lstStyle>
            <a:lvl1pPr algn="l">
              <a:lnSpc>
                <a:spcPts val="4800"/>
              </a:lnSpc>
              <a:defRPr sz="4667" b="0">
                <a:solidFill>
                  <a:schemeClr val="bg1"/>
                </a:solidFill>
              </a:defRPr>
            </a:lvl1pPr>
          </a:lstStyle>
          <a:p>
            <a:r>
              <a:rPr lang="en-GB"/>
              <a:t>Click to edit master </a:t>
            </a:r>
            <a:br>
              <a:rPr lang="en-GB"/>
            </a:br>
            <a:r>
              <a:rPr lang="en-GB"/>
              <a:t>title style</a:t>
            </a:r>
            <a:endParaRPr lang="en-US"/>
          </a:p>
        </p:txBody>
      </p:sp>
      <p:sp>
        <p:nvSpPr>
          <p:cNvPr id="24" name="Subtitle 2">
            <a:extLst>
              <a:ext uri="{FF2B5EF4-FFF2-40B4-BE49-F238E27FC236}">
                <a16:creationId xmlns:a16="http://schemas.microsoft.com/office/drawing/2014/main" id="{88D3A8BA-FCFA-124F-932E-A3A193B3AA32}"/>
              </a:ext>
            </a:extLst>
          </p:cNvPr>
          <p:cNvSpPr>
            <a:spLocks noGrp="1"/>
          </p:cNvSpPr>
          <p:nvPr>
            <p:ph type="subTitle" idx="1"/>
          </p:nvPr>
        </p:nvSpPr>
        <p:spPr>
          <a:xfrm>
            <a:off x="5455799" y="4120856"/>
            <a:ext cx="6347300" cy="1516389"/>
          </a:xfrm>
        </p:spPr>
        <p:txBody>
          <a:bodyPr lIns="0" tIns="0" rIns="0" bIns="0">
            <a:normAutofit/>
          </a:bodyPr>
          <a:lstStyle>
            <a:lvl1pPr marL="0" indent="0" algn="l">
              <a:buNone/>
              <a:defRPr sz="2667">
                <a:solidFill>
                  <a:schemeClr val="bg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GB"/>
              <a:t>Click to edit Master subtitle style</a:t>
            </a:r>
            <a:endParaRPr lang="en-US"/>
          </a:p>
        </p:txBody>
      </p:sp>
      <p:pic>
        <p:nvPicPr>
          <p:cNvPr id="14" name="Graphic 13">
            <a:extLst>
              <a:ext uri="{FF2B5EF4-FFF2-40B4-BE49-F238E27FC236}">
                <a16:creationId xmlns:a16="http://schemas.microsoft.com/office/drawing/2014/main" id="{2F01743B-795F-3946-8756-F9D656654366}"/>
              </a:ext>
            </a:extLst>
          </p:cNvPr>
          <p:cNvPicPr>
            <a:picLocks noChangeAspect="1"/>
          </p:cNvPicPr>
          <p:nvPr userDrawn="1"/>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0550733" y="6276784"/>
            <a:ext cx="1282280" cy="188256"/>
          </a:xfrm>
          <a:prstGeom prst="rect">
            <a:avLst/>
          </a:prstGeom>
        </p:spPr>
      </p:pic>
      <p:sp>
        <p:nvSpPr>
          <p:cNvPr id="11" name="TextBox 10">
            <a:extLst>
              <a:ext uri="{FF2B5EF4-FFF2-40B4-BE49-F238E27FC236}">
                <a16:creationId xmlns:a16="http://schemas.microsoft.com/office/drawing/2014/main" id="{F60D0F6E-2A1C-1E49-A79A-BCC7EDC77473}"/>
              </a:ext>
            </a:extLst>
          </p:cNvPr>
          <p:cNvSpPr txBox="1"/>
          <p:nvPr userDrawn="1"/>
        </p:nvSpPr>
        <p:spPr>
          <a:xfrm>
            <a:off x="-1699791" y="500110"/>
            <a:ext cx="6739024" cy="6155403"/>
          </a:xfrm>
          <a:prstGeom prst="rect">
            <a:avLst/>
          </a:prstGeom>
          <a:noFill/>
        </p:spPr>
        <p:txBody>
          <a:bodyPr wrap="none" lIns="0" tIns="0" rIns="0" bIns="0" rtlCol="0">
            <a:spAutoFit/>
          </a:bodyPr>
          <a:lstStyle/>
          <a:p>
            <a:r>
              <a:rPr lang="en-US" sz="39999" b="1" spc="-400">
                <a:ln w="9525">
                  <a:solidFill>
                    <a:schemeClr val="bg1"/>
                  </a:solidFill>
                </a:ln>
                <a:blipFill dpi="0" rotWithShape="1">
                  <a:blip r:embed="rId6"/>
                  <a:srcRect/>
                  <a:tile tx="-1047750" ty="-38100" sx="42000" sy="42000" flip="none" algn="tl"/>
                </a:blipFill>
                <a:latin typeface="Arial Black" panose="020B0604020202020204" pitchFamily="34" charset="0"/>
                <a:cs typeface="Arial Black" panose="020B0604020202020204" pitchFamily="34" charset="0"/>
              </a:rPr>
              <a:t>02</a:t>
            </a:r>
          </a:p>
        </p:txBody>
      </p:sp>
      <p:sp>
        <p:nvSpPr>
          <p:cNvPr id="2" name="Slide Number Placeholder 1">
            <a:extLst>
              <a:ext uri="{FF2B5EF4-FFF2-40B4-BE49-F238E27FC236}">
                <a16:creationId xmlns:a16="http://schemas.microsoft.com/office/drawing/2014/main" id="{826FB1A5-EBE3-4868-BB1F-79067F0F2679}"/>
              </a:ext>
            </a:extLst>
          </p:cNvPr>
          <p:cNvSpPr>
            <a:spLocks noGrp="1"/>
          </p:cNvSpPr>
          <p:nvPr>
            <p:ph type="sldNum" sz="quarter" idx="11"/>
          </p:nvPr>
        </p:nvSpPr>
        <p:spPr/>
        <p:txBody>
          <a:bodyPr/>
          <a:lstStyle/>
          <a:p>
            <a:fld id="{B94DC1FE-7CAD-C747-A24A-6F48745E51AD}" type="slidenum">
              <a:rPr lang="en-GB" smtClean="0"/>
              <a:pPr/>
              <a:t>‹#›</a:t>
            </a:fld>
            <a:endParaRPr lang="en-GB"/>
          </a:p>
        </p:txBody>
      </p:sp>
    </p:spTree>
    <p:extLst>
      <p:ext uri="{BB962C8B-B14F-4D97-AF65-F5344CB8AC3E}">
        <p14:creationId xmlns:p14="http://schemas.microsoft.com/office/powerpoint/2010/main" val="3498424284"/>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9_Section Breaker 01">
    <p:bg>
      <p:bgPr>
        <a:solidFill>
          <a:schemeClr val="bg1"/>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1987730-CD16-4739-8A3A-CA2DB2C46457}"/>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806" y="0"/>
            <a:ext cx="12188389" cy="6858000"/>
          </a:xfrm>
          <a:prstGeom prst="rect">
            <a:avLst/>
          </a:prstGeom>
        </p:spPr>
      </p:pic>
      <p:sp>
        <p:nvSpPr>
          <p:cNvPr id="13" name="Date Placeholder 1">
            <a:extLst>
              <a:ext uri="{FF2B5EF4-FFF2-40B4-BE49-F238E27FC236}">
                <a16:creationId xmlns:a16="http://schemas.microsoft.com/office/drawing/2014/main" id="{677B3D8B-6B35-4147-B59A-6C93E3AC37DC}"/>
              </a:ext>
            </a:extLst>
          </p:cNvPr>
          <p:cNvSpPr txBox="1">
            <a:spLocks/>
          </p:cNvSpPr>
          <p:nvPr userDrawn="1"/>
        </p:nvSpPr>
        <p:spPr bwMode="gray">
          <a:xfrm>
            <a:off x="612411" y="6276782"/>
            <a:ext cx="9437020" cy="205121"/>
          </a:xfrm>
          <a:prstGeom prst="rect">
            <a:avLst/>
          </a:prstGeom>
        </p:spPr>
        <p:txBody>
          <a:bodyPr vert="horz" wrap="square" lIns="0" tIns="0" rIns="0" bIns="0" rtlCol="0" anchor="t" anchorCtr="0">
            <a:spAutoFit/>
          </a:bodyPr>
          <a:lstStyle>
            <a:defPPr>
              <a:defRPr lang="en-US"/>
            </a:defPPr>
            <a:lvl1pPr marL="0" algn="l" defTabSz="685800" rtl="0" eaLnBrk="1" latinLnBrk="0" hangingPunct="1">
              <a:defRPr sz="675" kern="1200">
                <a:solidFill>
                  <a:schemeClr val="tx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1333">
                <a:solidFill>
                  <a:schemeClr val="bg1"/>
                </a:solidFill>
                <a:latin typeface="Arial" panose="020B0604020202020204" pitchFamily="34" charset="0"/>
                <a:cs typeface="Arial" panose="020B0604020202020204" pitchFamily="34" charset="0"/>
              </a:rPr>
              <a:t>This presentation is confidential. Do not reproduce or distribute to any third party. </a:t>
            </a:r>
            <a:endParaRPr lang="en-GB" sz="1333">
              <a:solidFill>
                <a:schemeClr val="bg1"/>
              </a:solidFill>
              <a:latin typeface="Arial" panose="020B0604020202020204" pitchFamily="34" charset="0"/>
              <a:cs typeface="Arial" panose="020B0604020202020204" pitchFamily="34" charset="0"/>
            </a:endParaRPr>
          </a:p>
        </p:txBody>
      </p:sp>
      <p:pic>
        <p:nvPicPr>
          <p:cNvPr id="17" name="Picture 16">
            <a:extLst>
              <a:ext uri="{FF2B5EF4-FFF2-40B4-BE49-F238E27FC236}">
                <a16:creationId xmlns:a16="http://schemas.microsoft.com/office/drawing/2014/main" id="{7F7817D8-1F4F-5143-9B39-04F331CD79EC}"/>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550733" y="400854"/>
            <a:ext cx="1282280" cy="1492492"/>
          </a:xfrm>
          <a:prstGeom prst="rect">
            <a:avLst/>
          </a:prstGeom>
        </p:spPr>
      </p:pic>
      <p:sp>
        <p:nvSpPr>
          <p:cNvPr id="22" name="Text Placeholder 26">
            <a:extLst>
              <a:ext uri="{FF2B5EF4-FFF2-40B4-BE49-F238E27FC236}">
                <a16:creationId xmlns:a16="http://schemas.microsoft.com/office/drawing/2014/main" id="{3245CEED-A230-E545-89F1-6854F24CDC1D}"/>
              </a:ext>
            </a:extLst>
          </p:cNvPr>
          <p:cNvSpPr>
            <a:spLocks noGrp="1"/>
          </p:cNvSpPr>
          <p:nvPr>
            <p:ph type="body" sz="quarter" idx="10" hasCustomPrompt="1"/>
          </p:nvPr>
        </p:nvSpPr>
        <p:spPr>
          <a:xfrm>
            <a:off x="612411" y="581217"/>
            <a:ext cx="4038600" cy="205184"/>
          </a:xfrm>
        </p:spPr>
        <p:txBody>
          <a:bodyPr lIns="0" tIns="0" rIns="0" bIns="0">
            <a:noAutofit/>
          </a:bodyPr>
          <a:lstStyle>
            <a:lvl1pPr marL="0" indent="0">
              <a:buNone/>
              <a:defRPr sz="1333">
                <a:solidFill>
                  <a:schemeClr val="bg1"/>
                </a:solidFill>
              </a:defRPr>
            </a:lvl1pPr>
            <a:lvl2pPr marL="457189" indent="0">
              <a:buNone/>
              <a:defRPr sz="1333">
                <a:solidFill>
                  <a:schemeClr val="bg1"/>
                </a:solidFill>
              </a:defRPr>
            </a:lvl2pPr>
            <a:lvl3pPr marL="914377" indent="0">
              <a:buNone/>
              <a:defRPr sz="1333">
                <a:solidFill>
                  <a:schemeClr val="bg1"/>
                </a:solidFill>
              </a:defRPr>
            </a:lvl3pPr>
            <a:lvl4pPr marL="1371566" indent="0">
              <a:buNone/>
              <a:defRPr sz="1333">
                <a:solidFill>
                  <a:schemeClr val="bg1"/>
                </a:solidFill>
              </a:defRPr>
            </a:lvl4pPr>
            <a:lvl5pPr marL="1828754" indent="0">
              <a:buNone/>
              <a:defRPr sz="1333">
                <a:solidFill>
                  <a:schemeClr val="bg1"/>
                </a:solidFill>
              </a:defRPr>
            </a:lvl5pPr>
          </a:lstStyle>
          <a:p>
            <a:pPr lvl="0"/>
            <a:r>
              <a:rPr lang="en-GB"/>
              <a:t>Presentation Title</a:t>
            </a:r>
          </a:p>
        </p:txBody>
      </p:sp>
      <p:sp>
        <p:nvSpPr>
          <p:cNvPr id="23" name="Title 1">
            <a:extLst>
              <a:ext uri="{FF2B5EF4-FFF2-40B4-BE49-F238E27FC236}">
                <a16:creationId xmlns:a16="http://schemas.microsoft.com/office/drawing/2014/main" id="{5ED587B8-02C0-0845-82D0-501906593535}"/>
              </a:ext>
            </a:extLst>
          </p:cNvPr>
          <p:cNvSpPr>
            <a:spLocks noGrp="1"/>
          </p:cNvSpPr>
          <p:nvPr>
            <p:ph type="ctrTitle" hasCustomPrompt="1"/>
          </p:nvPr>
        </p:nvSpPr>
        <p:spPr>
          <a:xfrm>
            <a:off x="5460315" y="2084851"/>
            <a:ext cx="6347300" cy="1804420"/>
          </a:xfrm>
        </p:spPr>
        <p:txBody>
          <a:bodyPr lIns="0" tIns="0" rIns="0" bIns="0" anchor="b" anchorCtr="0">
            <a:noAutofit/>
          </a:bodyPr>
          <a:lstStyle>
            <a:lvl1pPr algn="l">
              <a:lnSpc>
                <a:spcPts val="4800"/>
              </a:lnSpc>
              <a:defRPr sz="4667" b="0">
                <a:solidFill>
                  <a:schemeClr val="bg1"/>
                </a:solidFill>
              </a:defRPr>
            </a:lvl1pPr>
          </a:lstStyle>
          <a:p>
            <a:r>
              <a:rPr lang="en-GB"/>
              <a:t>Click to edit master </a:t>
            </a:r>
            <a:br>
              <a:rPr lang="en-GB"/>
            </a:br>
            <a:r>
              <a:rPr lang="en-GB"/>
              <a:t>title style</a:t>
            </a:r>
            <a:endParaRPr lang="en-US"/>
          </a:p>
        </p:txBody>
      </p:sp>
      <p:sp>
        <p:nvSpPr>
          <p:cNvPr id="24" name="Subtitle 2">
            <a:extLst>
              <a:ext uri="{FF2B5EF4-FFF2-40B4-BE49-F238E27FC236}">
                <a16:creationId xmlns:a16="http://schemas.microsoft.com/office/drawing/2014/main" id="{88D3A8BA-FCFA-124F-932E-A3A193B3AA32}"/>
              </a:ext>
            </a:extLst>
          </p:cNvPr>
          <p:cNvSpPr>
            <a:spLocks noGrp="1"/>
          </p:cNvSpPr>
          <p:nvPr>
            <p:ph type="subTitle" idx="1"/>
          </p:nvPr>
        </p:nvSpPr>
        <p:spPr>
          <a:xfrm>
            <a:off x="5455799" y="4120856"/>
            <a:ext cx="6347300" cy="1516389"/>
          </a:xfrm>
        </p:spPr>
        <p:txBody>
          <a:bodyPr lIns="0" tIns="0" rIns="0" bIns="0">
            <a:normAutofit/>
          </a:bodyPr>
          <a:lstStyle>
            <a:lvl1pPr marL="0" indent="0" algn="l">
              <a:buNone/>
              <a:defRPr sz="2667">
                <a:solidFill>
                  <a:schemeClr val="bg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GB"/>
              <a:t>Click to edit Master subtitle style</a:t>
            </a:r>
            <a:endParaRPr lang="en-US"/>
          </a:p>
        </p:txBody>
      </p:sp>
      <p:pic>
        <p:nvPicPr>
          <p:cNvPr id="14" name="Graphic 13">
            <a:extLst>
              <a:ext uri="{FF2B5EF4-FFF2-40B4-BE49-F238E27FC236}">
                <a16:creationId xmlns:a16="http://schemas.microsoft.com/office/drawing/2014/main" id="{2F01743B-795F-3946-8756-F9D656654366}"/>
              </a:ext>
            </a:extLst>
          </p:cNvPr>
          <p:cNvPicPr>
            <a:picLocks noChangeAspect="1"/>
          </p:cNvPicPr>
          <p:nvPr userDrawn="1"/>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0550733" y="6276784"/>
            <a:ext cx="1282280" cy="188256"/>
          </a:xfrm>
          <a:prstGeom prst="rect">
            <a:avLst/>
          </a:prstGeom>
        </p:spPr>
      </p:pic>
      <p:sp>
        <p:nvSpPr>
          <p:cNvPr id="11" name="TextBox 10">
            <a:extLst>
              <a:ext uri="{FF2B5EF4-FFF2-40B4-BE49-F238E27FC236}">
                <a16:creationId xmlns:a16="http://schemas.microsoft.com/office/drawing/2014/main" id="{F60D0F6E-2A1C-1E49-A79A-BCC7EDC77473}"/>
              </a:ext>
            </a:extLst>
          </p:cNvPr>
          <p:cNvSpPr txBox="1"/>
          <p:nvPr userDrawn="1"/>
        </p:nvSpPr>
        <p:spPr>
          <a:xfrm>
            <a:off x="-1699791" y="500110"/>
            <a:ext cx="6739024" cy="6155403"/>
          </a:xfrm>
          <a:prstGeom prst="rect">
            <a:avLst/>
          </a:prstGeom>
          <a:noFill/>
        </p:spPr>
        <p:txBody>
          <a:bodyPr wrap="none" lIns="0" tIns="0" rIns="0" bIns="0" rtlCol="0">
            <a:spAutoFit/>
          </a:bodyPr>
          <a:lstStyle/>
          <a:p>
            <a:r>
              <a:rPr lang="en-US" sz="39999" b="1" spc="-400">
                <a:ln w="9525">
                  <a:solidFill>
                    <a:schemeClr val="bg1"/>
                  </a:solidFill>
                </a:ln>
                <a:blipFill dpi="0" rotWithShape="1">
                  <a:blip r:embed="rId6"/>
                  <a:srcRect/>
                  <a:tile tx="-1047750" ty="-38100" sx="42000" sy="42000" flip="none" algn="tl"/>
                </a:blipFill>
                <a:latin typeface="Arial Black" panose="020B0604020202020204" pitchFamily="34" charset="0"/>
                <a:cs typeface="Arial Black" panose="020B0604020202020204" pitchFamily="34" charset="0"/>
              </a:rPr>
              <a:t>03</a:t>
            </a:r>
          </a:p>
        </p:txBody>
      </p:sp>
      <p:sp>
        <p:nvSpPr>
          <p:cNvPr id="2" name="Slide Number Placeholder 1">
            <a:extLst>
              <a:ext uri="{FF2B5EF4-FFF2-40B4-BE49-F238E27FC236}">
                <a16:creationId xmlns:a16="http://schemas.microsoft.com/office/drawing/2014/main" id="{102435EE-494F-4440-8774-F631074CF3A2}"/>
              </a:ext>
            </a:extLst>
          </p:cNvPr>
          <p:cNvSpPr>
            <a:spLocks noGrp="1"/>
          </p:cNvSpPr>
          <p:nvPr>
            <p:ph type="sldNum" sz="quarter" idx="11"/>
          </p:nvPr>
        </p:nvSpPr>
        <p:spPr/>
        <p:txBody>
          <a:bodyPr/>
          <a:lstStyle/>
          <a:p>
            <a:fld id="{B94DC1FE-7CAD-C747-A24A-6F48745E51AD}" type="slidenum">
              <a:rPr lang="en-GB" smtClean="0"/>
              <a:pPr/>
              <a:t>‹#›</a:t>
            </a:fld>
            <a:endParaRPr lang="en-GB"/>
          </a:p>
        </p:txBody>
      </p:sp>
    </p:spTree>
    <p:extLst>
      <p:ext uri="{BB962C8B-B14F-4D97-AF65-F5344CB8AC3E}">
        <p14:creationId xmlns:p14="http://schemas.microsoft.com/office/powerpoint/2010/main" val="4114435401"/>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10_Section Breaker 01">
    <p:bg>
      <p:bgPr>
        <a:solidFill>
          <a:schemeClr val="bg1"/>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9E022036-2809-4CAE-B853-807FAC75DE44}"/>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806" y="0"/>
            <a:ext cx="12188389" cy="6858000"/>
          </a:xfrm>
          <a:prstGeom prst="rect">
            <a:avLst/>
          </a:prstGeom>
        </p:spPr>
      </p:pic>
      <p:sp>
        <p:nvSpPr>
          <p:cNvPr id="13" name="Date Placeholder 1">
            <a:extLst>
              <a:ext uri="{FF2B5EF4-FFF2-40B4-BE49-F238E27FC236}">
                <a16:creationId xmlns:a16="http://schemas.microsoft.com/office/drawing/2014/main" id="{677B3D8B-6B35-4147-B59A-6C93E3AC37DC}"/>
              </a:ext>
            </a:extLst>
          </p:cNvPr>
          <p:cNvSpPr txBox="1">
            <a:spLocks/>
          </p:cNvSpPr>
          <p:nvPr userDrawn="1"/>
        </p:nvSpPr>
        <p:spPr bwMode="gray">
          <a:xfrm>
            <a:off x="612411" y="6276782"/>
            <a:ext cx="9437020" cy="205121"/>
          </a:xfrm>
          <a:prstGeom prst="rect">
            <a:avLst/>
          </a:prstGeom>
        </p:spPr>
        <p:txBody>
          <a:bodyPr vert="horz" wrap="square" lIns="0" tIns="0" rIns="0" bIns="0" rtlCol="0" anchor="t" anchorCtr="0">
            <a:spAutoFit/>
          </a:bodyPr>
          <a:lstStyle>
            <a:defPPr>
              <a:defRPr lang="en-US"/>
            </a:defPPr>
            <a:lvl1pPr marL="0" algn="l" defTabSz="685800" rtl="0" eaLnBrk="1" latinLnBrk="0" hangingPunct="1">
              <a:defRPr sz="675" kern="1200">
                <a:solidFill>
                  <a:schemeClr val="tx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1333">
                <a:solidFill>
                  <a:schemeClr val="bg1"/>
                </a:solidFill>
                <a:latin typeface="Arial" panose="020B0604020202020204" pitchFamily="34" charset="0"/>
                <a:cs typeface="Arial" panose="020B0604020202020204" pitchFamily="34" charset="0"/>
              </a:rPr>
              <a:t>This presentation is confidential. Do not reproduce or distribute to any third party. </a:t>
            </a:r>
            <a:endParaRPr lang="en-GB" sz="1333">
              <a:solidFill>
                <a:schemeClr val="bg1"/>
              </a:solidFill>
              <a:latin typeface="Arial" panose="020B0604020202020204" pitchFamily="34" charset="0"/>
              <a:cs typeface="Arial" panose="020B0604020202020204" pitchFamily="34" charset="0"/>
            </a:endParaRPr>
          </a:p>
        </p:txBody>
      </p:sp>
      <p:pic>
        <p:nvPicPr>
          <p:cNvPr id="17" name="Picture 16">
            <a:extLst>
              <a:ext uri="{FF2B5EF4-FFF2-40B4-BE49-F238E27FC236}">
                <a16:creationId xmlns:a16="http://schemas.microsoft.com/office/drawing/2014/main" id="{7F7817D8-1F4F-5143-9B39-04F331CD79EC}"/>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550733" y="400854"/>
            <a:ext cx="1282280" cy="1492492"/>
          </a:xfrm>
          <a:prstGeom prst="rect">
            <a:avLst/>
          </a:prstGeom>
        </p:spPr>
      </p:pic>
      <p:sp>
        <p:nvSpPr>
          <p:cNvPr id="22" name="Text Placeholder 26">
            <a:extLst>
              <a:ext uri="{FF2B5EF4-FFF2-40B4-BE49-F238E27FC236}">
                <a16:creationId xmlns:a16="http://schemas.microsoft.com/office/drawing/2014/main" id="{3245CEED-A230-E545-89F1-6854F24CDC1D}"/>
              </a:ext>
            </a:extLst>
          </p:cNvPr>
          <p:cNvSpPr>
            <a:spLocks noGrp="1"/>
          </p:cNvSpPr>
          <p:nvPr>
            <p:ph type="body" sz="quarter" idx="10" hasCustomPrompt="1"/>
          </p:nvPr>
        </p:nvSpPr>
        <p:spPr>
          <a:xfrm>
            <a:off x="612411" y="581217"/>
            <a:ext cx="4038600" cy="205184"/>
          </a:xfrm>
        </p:spPr>
        <p:txBody>
          <a:bodyPr lIns="0" tIns="0" rIns="0" bIns="0">
            <a:noAutofit/>
          </a:bodyPr>
          <a:lstStyle>
            <a:lvl1pPr marL="0" indent="0">
              <a:buNone/>
              <a:defRPr sz="1333">
                <a:solidFill>
                  <a:schemeClr val="bg1"/>
                </a:solidFill>
              </a:defRPr>
            </a:lvl1pPr>
            <a:lvl2pPr marL="457189" indent="0">
              <a:buNone/>
              <a:defRPr sz="1333">
                <a:solidFill>
                  <a:schemeClr val="bg1"/>
                </a:solidFill>
              </a:defRPr>
            </a:lvl2pPr>
            <a:lvl3pPr marL="914377" indent="0">
              <a:buNone/>
              <a:defRPr sz="1333">
                <a:solidFill>
                  <a:schemeClr val="bg1"/>
                </a:solidFill>
              </a:defRPr>
            </a:lvl3pPr>
            <a:lvl4pPr marL="1371566" indent="0">
              <a:buNone/>
              <a:defRPr sz="1333">
                <a:solidFill>
                  <a:schemeClr val="bg1"/>
                </a:solidFill>
              </a:defRPr>
            </a:lvl4pPr>
            <a:lvl5pPr marL="1828754" indent="0">
              <a:buNone/>
              <a:defRPr sz="1333">
                <a:solidFill>
                  <a:schemeClr val="bg1"/>
                </a:solidFill>
              </a:defRPr>
            </a:lvl5pPr>
          </a:lstStyle>
          <a:p>
            <a:pPr lvl="0"/>
            <a:r>
              <a:rPr lang="en-GB"/>
              <a:t>Presentation Title</a:t>
            </a:r>
          </a:p>
        </p:txBody>
      </p:sp>
      <p:sp>
        <p:nvSpPr>
          <p:cNvPr id="23" name="Title 1">
            <a:extLst>
              <a:ext uri="{FF2B5EF4-FFF2-40B4-BE49-F238E27FC236}">
                <a16:creationId xmlns:a16="http://schemas.microsoft.com/office/drawing/2014/main" id="{5ED587B8-02C0-0845-82D0-501906593535}"/>
              </a:ext>
            </a:extLst>
          </p:cNvPr>
          <p:cNvSpPr>
            <a:spLocks noGrp="1"/>
          </p:cNvSpPr>
          <p:nvPr>
            <p:ph type="ctrTitle" hasCustomPrompt="1"/>
          </p:nvPr>
        </p:nvSpPr>
        <p:spPr>
          <a:xfrm>
            <a:off x="5460315" y="2084851"/>
            <a:ext cx="6347300" cy="1804420"/>
          </a:xfrm>
        </p:spPr>
        <p:txBody>
          <a:bodyPr lIns="0" tIns="0" rIns="0" bIns="0" anchor="b" anchorCtr="0">
            <a:noAutofit/>
          </a:bodyPr>
          <a:lstStyle>
            <a:lvl1pPr algn="l">
              <a:lnSpc>
                <a:spcPts val="4800"/>
              </a:lnSpc>
              <a:defRPr sz="4667" b="0">
                <a:solidFill>
                  <a:schemeClr val="bg1"/>
                </a:solidFill>
              </a:defRPr>
            </a:lvl1pPr>
          </a:lstStyle>
          <a:p>
            <a:r>
              <a:rPr lang="en-GB"/>
              <a:t>Click to edit master </a:t>
            </a:r>
            <a:br>
              <a:rPr lang="en-GB"/>
            </a:br>
            <a:r>
              <a:rPr lang="en-GB"/>
              <a:t>title style</a:t>
            </a:r>
            <a:endParaRPr lang="en-US"/>
          </a:p>
        </p:txBody>
      </p:sp>
      <p:sp>
        <p:nvSpPr>
          <p:cNvPr id="24" name="Subtitle 2">
            <a:extLst>
              <a:ext uri="{FF2B5EF4-FFF2-40B4-BE49-F238E27FC236}">
                <a16:creationId xmlns:a16="http://schemas.microsoft.com/office/drawing/2014/main" id="{88D3A8BA-FCFA-124F-932E-A3A193B3AA32}"/>
              </a:ext>
            </a:extLst>
          </p:cNvPr>
          <p:cNvSpPr>
            <a:spLocks noGrp="1"/>
          </p:cNvSpPr>
          <p:nvPr>
            <p:ph type="subTitle" idx="1"/>
          </p:nvPr>
        </p:nvSpPr>
        <p:spPr>
          <a:xfrm>
            <a:off x="5455799" y="4120856"/>
            <a:ext cx="6347300" cy="1516389"/>
          </a:xfrm>
        </p:spPr>
        <p:txBody>
          <a:bodyPr lIns="0" tIns="0" rIns="0" bIns="0">
            <a:normAutofit/>
          </a:bodyPr>
          <a:lstStyle>
            <a:lvl1pPr marL="0" indent="0" algn="l">
              <a:buNone/>
              <a:defRPr sz="2667">
                <a:solidFill>
                  <a:schemeClr val="bg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GB"/>
              <a:t>Click to edit Master subtitle style</a:t>
            </a:r>
            <a:endParaRPr lang="en-US"/>
          </a:p>
        </p:txBody>
      </p:sp>
      <p:pic>
        <p:nvPicPr>
          <p:cNvPr id="14" name="Graphic 13">
            <a:extLst>
              <a:ext uri="{FF2B5EF4-FFF2-40B4-BE49-F238E27FC236}">
                <a16:creationId xmlns:a16="http://schemas.microsoft.com/office/drawing/2014/main" id="{2F01743B-795F-3946-8756-F9D656654366}"/>
              </a:ext>
            </a:extLst>
          </p:cNvPr>
          <p:cNvPicPr>
            <a:picLocks noChangeAspect="1"/>
          </p:cNvPicPr>
          <p:nvPr userDrawn="1"/>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0550733" y="6276784"/>
            <a:ext cx="1282280" cy="188256"/>
          </a:xfrm>
          <a:prstGeom prst="rect">
            <a:avLst/>
          </a:prstGeom>
        </p:spPr>
      </p:pic>
      <p:sp>
        <p:nvSpPr>
          <p:cNvPr id="11" name="TextBox 10">
            <a:extLst>
              <a:ext uri="{FF2B5EF4-FFF2-40B4-BE49-F238E27FC236}">
                <a16:creationId xmlns:a16="http://schemas.microsoft.com/office/drawing/2014/main" id="{F60D0F6E-2A1C-1E49-A79A-BCC7EDC77473}"/>
              </a:ext>
            </a:extLst>
          </p:cNvPr>
          <p:cNvSpPr txBox="1"/>
          <p:nvPr userDrawn="1"/>
        </p:nvSpPr>
        <p:spPr>
          <a:xfrm>
            <a:off x="-1699791" y="500110"/>
            <a:ext cx="6739024" cy="6155403"/>
          </a:xfrm>
          <a:prstGeom prst="rect">
            <a:avLst/>
          </a:prstGeom>
          <a:noFill/>
        </p:spPr>
        <p:txBody>
          <a:bodyPr wrap="none" lIns="0" tIns="0" rIns="0" bIns="0" rtlCol="0">
            <a:spAutoFit/>
          </a:bodyPr>
          <a:lstStyle/>
          <a:p>
            <a:r>
              <a:rPr lang="en-US" sz="39999" b="1" spc="-400">
                <a:ln w="9525">
                  <a:solidFill>
                    <a:schemeClr val="bg1"/>
                  </a:solidFill>
                </a:ln>
                <a:blipFill dpi="0" rotWithShape="1">
                  <a:blip r:embed="rId6"/>
                  <a:srcRect/>
                  <a:tile tx="-1047750" ty="-38100" sx="42000" sy="42000" flip="none" algn="tl"/>
                </a:blipFill>
                <a:latin typeface="Arial Black" panose="020B0604020202020204" pitchFamily="34" charset="0"/>
                <a:cs typeface="Arial Black" panose="020B0604020202020204" pitchFamily="34" charset="0"/>
              </a:rPr>
              <a:t>04</a:t>
            </a:r>
          </a:p>
        </p:txBody>
      </p:sp>
      <p:sp>
        <p:nvSpPr>
          <p:cNvPr id="2" name="Slide Number Placeholder 1">
            <a:extLst>
              <a:ext uri="{FF2B5EF4-FFF2-40B4-BE49-F238E27FC236}">
                <a16:creationId xmlns:a16="http://schemas.microsoft.com/office/drawing/2014/main" id="{4C067CC2-AAC8-43A7-ACCC-25172CA3F4B9}"/>
              </a:ext>
            </a:extLst>
          </p:cNvPr>
          <p:cNvSpPr>
            <a:spLocks noGrp="1"/>
          </p:cNvSpPr>
          <p:nvPr>
            <p:ph type="sldNum" sz="quarter" idx="11"/>
          </p:nvPr>
        </p:nvSpPr>
        <p:spPr/>
        <p:txBody>
          <a:bodyPr/>
          <a:lstStyle/>
          <a:p>
            <a:fld id="{B94DC1FE-7CAD-C747-A24A-6F48745E51AD}" type="slidenum">
              <a:rPr lang="en-GB" smtClean="0"/>
              <a:pPr/>
              <a:t>‹#›</a:t>
            </a:fld>
            <a:endParaRPr lang="en-GB"/>
          </a:p>
        </p:txBody>
      </p:sp>
    </p:spTree>
    <p:extLst>
      <p:ext uri="{BB962C8B-B14F-4D97-AF65-F5344CB8AC3E}">
        <p14:creationId xmlns:p14="http://schemas.microsoft.com/office/powerpoint/2010/main" val="1139574829"/>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11_Section Breaker 01">
    <p:bg>
      <p:bgPr>
        <a:solidFill>
          <a:schemeClr val="bg1"/>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A6771BB-57A7-49DE-9315-9DBCEB5BCCCE}"/>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806" y="0"/>
            <a:ext cx="12188389" cy="6858000"/>
          </a:xfrm>
          <a:prstGeom prst="rect">
            <a:avLst/>
          </a:prstGeom>
        </p:spPr>
      </p:pic>
      <p:sp>
        <p:nvSpPr>
          <p:cNvPr id="13" name="Date Placeholder 1">
            <a:extLst>
              <a:ext uri="{FF2B5EF4-FFF2-40B4-BE49-F238E27FC236}">
                <a16:creationId xmlns:a16="http://schemas.microsoft.com/office/drawing/2014/main" id="{677B3D8B-6B35-4147-B59A-6C93E3AC37DC}"/>
              </a:ext>
            </a:extLst>
          </p:cNvPr>
          <p:cNvSpPr txBox="1">
            <a:spLocks/>
          </p:cNvSpPr>
          <p:nvPr userDrawn="1"/>
        </p:nvSpPr>
        <p:spPr bwMode="gray">
          <a:xfrm>
            <a:off x="612411" y="6276782"/>
            <a:ext cx="9437020" cy="205121"/>
          </a:xfrm>
          <a:prstGeom prst="rect">
            <a:avLst/>
          </a:prstGeom>
        </p:spPr>
        <p:txBody>
          <a:bodyPr vert="horz" wrap="square" lIns="0" tIns="0" rIns="0" bIns="0" rtlCol="0" anchor="t" anchorCtr="0">
            <a:spAutoFit/>
          </a:bodyPr>
          <a:lstStyle>
            <a:defPPr>
              <a:defRPr lang="en-US"/>
            </a:defPPr>
            <a:lvl1pPr marL="0" algn="l" defTabSz="685800" rtl="0" eaLnBrk="1" latinLnBrk="0" hangingPunct="1">
              <a:defRPr sz="675" kern="1200">
                <a:solidFill>
                  <a:schemeClr val="tx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1333">
                <a:solidFill>
                  <a:schemeClr val="bg1"/>
                </a:solidFill>
                <a:latin typeface="Arial" panose="020B0604020202020204" pitchFamily="34" charset="0"/>
                <a:cs typeface="Arial" panose="020B0604020202020204" pitchFamily="34" charset="0"/>
              </a:rPr>
              <a:t>This presentation is confidential. Do not reproduce or distribute to any third party. </a:t>
            </a:r>
            <a:endParaRPr lang="en-GB" sz="1333">
              <a:solidFill>
                <a:schemeClr val="bg1"/>
              </a:solidFill>
              <a:latin typeface="Arial" panose="020B0604020202020204" pitchFamily="34" charset="0"/>
              <a:cs typeface="Arial" panose="020B0604020202020204" pitchFamily="34" charset="0"/>
            </a:endParaRPr>
          </a:p>
        </p:txBody>
      </p:sp>
      <p:pic>
        <p:nvPicPr>
          <p:cNvPr id="17" name="Picture 16">
            <a:extLst>
              <a:ext uri="{FF2B5EF4-FFF2-40B4-BE49-F238E27FC236}">
                <a16:creationId xmlns:a16="http://schemas.microsoft.com/office/drawing/2014/main" id="{7F7817D8-1F4F-5143-9B39-04F331CD79EC}"/>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550733" y="400854"/>
            <a:ext cx="1282280" cy="1492492"/>
          </a:xfrm>
          <a:prstGeom prst="rect">
            <a:avLst/>
          </a:prstGeom>
        </p:spPr>
      </p:pic>
      <p:sp>
        <p:nvSpPr>
          <p:cNvPr id="22" name="Text Placeholder 26">
            <a:extLst>
              <a:ext uri="{FF2B5EF4-FFF2-40B4-BE49-F238E27FC236}">
                <a16:creationId xmlns:a16="http://schemas.microsoft.com/office/drawing/2014/main" id="{3245CEED-A230-E545-89F1-6854F24CDC1D}"/>
              </a:ext>
            </a:extLst>
          </p:cNvPr>
          <p:cNvSpPr>
            <a:spLocks noGrp="1"/>
          </p:cNvSpPr>
          <p:nvPr>
            <p:ph type="body" sz="quarter" idx="10" hasCustomPrompt="1"/>
          </p:nvPr>
        </p:nvSpPr>
        <p:spPr>
          <a:xfrm>
            <a:off x="612411" y="581217"/>
            <a:ext cx="4038600" cy="205184"/>
          </a:xfrm>
        </p:spPr>
        <p:txBody>
          <a:bodyPr lIns="0" tIns="0" rIns="0" bIns="0">
            <a:noAutofit/>
          </a:bodyPr>
          <a:lstStyle>
            <a:lvl1pPr marL="0" indent="0">
              <a:buNone/>
              <a:defRPr sz="1333">
                <a:solidFill>
                  <a:schemeClr val="bg1"/>
                </a:solidFill>
              </a:defRPr>
            </a:lvl1pPr>
            <a:lvl2pPr marL="457189" indent="0">
              <a:buNone/>
              <a:defRPr sz="1333">
                <a:solidFill>
                  <a:schemeClr val="bg1"/>
                </a:solidFill>
              </a:defRPr>
            </a:lvl2pPr>
            <a:lvl3pPr marL="914377" indent="0">
              <a:buNone/>
              <a:defRPr sz="1333">
                <a:solidFill>
                  <a:schemeClr val="bg1"/>
                </a:solidFill>
              </a:defRPr>
            </a:lvl3pPr>
            <a:lvl4pPr marL="1371566" indent="0">
              <a:buNone/>
              <a:defRPr sz="1333">
                <a:solidFill>
                  <a:schemeClr val="bg1"/>
                </a:solidFill>
              </a:defRPr>
            </a:lvl4pPr>
            <a:lvl5pPr marL="1828754" indent="0">
              <a:buNone/>
              <a:defRPr sz="1333">
                <a:solidFill>
                  <a:schemeClr val="bg1"/>
                </a:solidFill>
              </a:defRPr>
            </a:lvl5pPr>
          </a:lstStyle>
          <a:p>
            <a:pPr lvl="0"/>
            <a:r>
              <a:rPr lang="en-GB"/>
              <a:t>Presentation Title</a:t>
            </a:r>
          </a:p>
        </p:txBody>
      </p:sp>
      <p:sp>
        <p:nvSpPr>
          <p:cNvPr id="23" name="Title 1">
            <a:extLst>
              <a:ext uri="{FF2B5EF4-FFF2-40B4-BE49-F238E27FC236}">
                <a16:creationId xmlns:a16="http://schemas.microsoft.com/office/drawing/2014/main" id="{5ED587B8-02C0-0845-82D0-501906593535}"/>
              </a:ext>
            </a:extLst>
          </p:cNvPr>
          <p:cNvSpPr>
            <a:spLocks noGrp="1"/>
          </p:cNvSpPr>
          <p:nvPr>
            <p:ph type="ctrTitle" hasCustomPrompt="1"/>
          </p:nvPr>
        </p:nvSpPr>
        <p:spPr>
          <a:xfrm>
            <a:off x="5460315" y="2084851"/>
            <a:ext cx="6347300" cy="1804420"/>
          </a:xfrm>
        </p:spPr>
        <p:txBody>
          <a:bodyPr lIns="0" tIns="0" rIns="0" bIns="0" anchor="b" anchorCtr="0">
            <a:noAutofit/>
          </a:bodyPr>
          <a:lstStyle>
            <a:lvl1pPr algn="l">
              <a:lnSpc>
                <a:spcPts val="4800"/>
              </a:lnSpc>
              <a:defRPr sz="4667" b="0">
                <a:solidFill>
                  <a:schemeClr val="bg1"/>
                </a:solidFill>
              </a:defRPr>
            </a:lvl1pPr>
          </a:lstStyle>
          <a:p>
            <a:r>
              <a:rPr lang="en-GB"/>
              <a:t>Click to edit master </a:t>
            </a:r>
            <a:br>
              <a:rPr lang="en-GB"/>
            </a:br>
            <a:r>
              <a:rPr lang="en-GB"/>
              <a:t>title style</a:t>
            </a:r>
            <a:endParaRPr lang="en-US"/>
          </a:p>
        </p:txBody>
      </p:sp>
      <p:sp>
        <p:nvSpPr>
          <p:cNvPr id="24" name="Subtitle 2">
            <a:extLst>
              <a:ext uri="{FF2B5EF4-FFF2-40B4-BE49-F238E27FC236}">
                <a16:creationId xmlns:a16="http://schemas.microsoft.com/office/drawing/2014/main" id="{88D3A8BA-FCFA-124F-932E-A3A193B3AA32}"/>
              </a:ext>
            </a:extLst>
          </p:cNvPr>
          <p:cNvSpPr>
            <a:spLocks noGrp="1"/>
          </p:cNvSpPr>
          <p:nvPr>
            <p:ph type="subTitle" idx="1"/>
          </p:nvPr>
        </p:nvSpPr>
        <p:spPr>
          <a:xfrm>
            <a:off x="5455799" y="4120856"/>
            <a:ext cx="6347300" cy="1516389"/>
          </a:xfrm>
        </p:spPr>
        <p:txBody>
          <a:bodyPr lIns="0" tIns="0" rIns="0" bIns="0">
            <a:normAutofit/>
          </a:bodyPr>
          <a:lstStyle>
            <a:lvl1pPr marL="0" indent="0" algn="l">
              <a:buNone/>
              <a:defRPr sz="2667">
                <a:solidFill>
                  <a:schemeClr val="bg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GB"/>
              <a:t>Click to edit Master subtitle style</a:t>
            </a:r>
            <a:endParaRPr lang="en-US"/>
          </a:p>
        </p:txBody>
      </p:sp>
      <p:pic>
        <p:nvPicPr>
          <p:cNvPr id="14" name="Graphic 13">
            <a:extLst>
              <a:ext uri="{FF2B5EF4-FFF2-40B4-BE49-F238E27FC236}">
                <a16:creationId xmlns:a16="http://schemas.microsoft.com/office/drawing/2014/main" id="{2F01743B-795F-3946-8756-F9D656654366}"/>
              </a:ext>
            </a:extLst>
          </p:cNvPr>
          <p:cNvPicPr>
            <a:picLocks noChangeAspect="1"/>
          </p:cNvPicPr>
          <p:nvPr userDrawn="1"/>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0550733" y="6276784"/>
            <a:ext cx="1282280" cy="188256"/>
          </a:xfrm>
          <a:prstGeom prst="rect">
            <a:avLst/>
          </a:prstGeom>
        </p:spPr>
      </p:pic>
      <p:sp>
        <p:nvSpPr>
          <p:cNvPr id="11" name="TextBox 10">
            <a:extLst>
              <a:ext uri="{FF2B5EF4-FFF2-40B4-BE49-F238E27FC236}">
                <a16:creationId xmlns:a16="http://schemas.microsoft.com/office/drawing/2014/main" id="{F60D0F6E-2A1C-1E49-A79A-BCC7EDC77473}"/>
              </a:ext>
            </a:extLst>
          </p:cNvPr>
          <p:cNvSpPr txBox="1"/>
          <p:nvPr userDrawn="1"/>
        </p:nvSpPr>
        <p:spPr>
          <a:xfrm>
            <a:off x="-1699791" y="500110"/>
            <a:ext cx="6739024" cy="6155403"/>
          </a:xfrm>
          <a:prstGeom prst="rect">
            <a:avLst/>
          </a:prstGeom>
          <a:noFill/>
        </p:spPr>
        <p:txBody>
          <a:bodyPr wrap="none" lIns="0" tIns="0" rIns="0" bIns="0" rtlCol="0">
            <a:spAutoFit/>
          </a:bodyPr>
          <a:lstStyle/>
          <a:p>
            <a:r>
              <a:rPr lang="en-US" sz="39999" b="1" spc="-400">
                <a:ln w="9525">
                  <a:solidFill>
                    <a:schemeClr val="bg1"/>
                  </a:solidFill>
                </a:ln>
                <a:blipFill dpi="0" rotWithShape="1">
                  <a:blip r:embed="rId6"/>
                  <a:srcRect/>
                  <a:tile tx="-1047750" ty="-38100" sx="42000" sy="42000" flip="none" algn="tl"/>
                </a:blipFill>
                <a:latin typeface="Arial Black" panose="020B0604020202020204" pitchFamily="34" charset="0"/>
                <a:cs typeface="Arial Black" panose="020B0604020202020204" pitchFamily="34" charset="0"/>
              </a:rPr>
              <a:t>05</a:t>
            </a:r>
          </a:p>
        </p:txBody>
      </p:sp>
      <p:sp>
        <p:nvSpPr>
          <p:cNvPr id="2" name="Slide Number Placeholder 1">
            <a:extLst>
              <a:ext uri="{FF2B5EF4-FFF2-40B4-BE49-F238E27FC236}">
                <a16:creationId xmlns:a16="http://schemas.microsoft.com/office/drawing/2014/main" id="{21F634F6-B30B-41E2-9F07-3E280342074F}"/>
              </a:ext>
            </a:extLst>
          </p:cNvPr>
          <p:cNvSpPr>
            <a:spLocks noGrp="1"/>
          </p:cNvSpPr>
          <p:nvPr>
            <p:ph type="sldNum" sz="quarter" idx="11"/>
          </p:nvPr>
        </p:nvSpPr>
        <p:spPr/>
        <p:txBody>
          <a:bodyPr/>
          <a:lstStyle/>
          <a:p>
            <a:fld id="{B94DC1FE-7CAD-C747-A24A-6F48745E51AD}" type="slidenum">
              <a:rPr lang="en-GB" smtClean="0"/>
              <a:pPr/>
              <a:t>‹#›</a:t>
            </a:fld>
            <a:endParaRPr lang="en-GB"/>
          </a:p>
        </p:txBody>
      </p:sp>
    </p:spTree>
    <p:extLst>
      <p:ext uri="{BB962C8B-B14F-4D97-AF65-F5344CB8AC3E}">
        <p14:creationId xmlns:p14="http://schemas.microsoft.com/office/powerpoint/2010/main" val="1973597078"/>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12_Section Breaker 01">
    <p:bg>
      <p:bgPr>
        <a:solidFill>
          <a:schemeClr val="bg1"/>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037D5257-E706-4A74-9BC1-70F8E1B0F50A}"/>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806" y="0"/>
            <a:ext cx="12188389" cy="6858000"/>
          </a:xfrm>
          <a:prstGeom prst="rect">
            <a:avLst/>
          </a:prstGeom>
        </p:spPr>
      </p:pic>
      <p:sp>
        <p:nvSpPr>
          <p:cNvPr id="13" name="Date Placeholder 1">
            <a:extLst>
              <a:ext uri="{FF2B5EF4-FFF2-40B4-BE49-F238E27FC236}">
                <a16:creationId xmlns:a16="http://schemas.microsoft.com/office/drawing/2014/main" id="{677B3D8B-6B35-4147-B59A-6C93E3AC37DC}"/>
              </a:ext>
            </a:extLst>
          </p:cNvPr>
          <p:cNvSpPr txBox="1">
            <a:spLocks/>
          </p:cNvSpPr>
          <p:nvPr userDrawn="1"/>
        </p:nvSpPr>
        <p:spPr bwMode="gray">
          <a:xfrm>
            <a:off x="612411" y="6276782"/>
            <a:ext cx="9437020" cy="205121"/>
          </a:xfrm>
          <a:prstGeom prst="rect">
            <a:avLst/>
          </a:prstGeom>
        </p:spPr>
        <p:txBody>
          <a:bodyPr vert="horz" wrap="square" lIns="0" tIns="0" rIns="0" bIns="0" rtlCol="0" anchor="t" anchorCtr="0">
            <a:spAutoFit/>
          </a:bodyPr>
          <a:lstStyle>
            <a:defPPr>
              <a:defRPr lang="en-US"/>
            </a:defPPr>
            <a:lvl1pPr marL="0" algn="l" defTabSz="685800" rtl="0" eaLnBrk="1" latinLnBrk="0" hangingPunct="1">
              <a:defRPr sz="675" kern="1200">
                <a:solidFill>
                  <a:schemeClr val="tx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1333">
                <a:solidFill>
                  <a:schemeClr val="bg1"/>
                </a:solidFill>
                <a:latin typeface="Arial" panose="020B0604020202020204" pitchFamily="34" charset="0"/>
                <a:cs typeface="Arial" panose="020B0604020202020204" pitchFamily="34" charset="0"/>
              </a:rPr>
              <a:t>This presentation is confidential. Do not reproduce or distribute to any third party. </a:t>
            </a:r>
            <a:endParaRPr lang="en-GB" sz="1333">
              <a:solidFill>
                <a:schemeClr val="bg1"/>
              </a:solidFill>
              <a:latin typeface="Arial" panose="020B0604020202020204" pitchFamily="34" charset="0"/>
              <a:cs typeface="Arial" panose="020B0604020202020204" pitchFamily="34" charset="0"/>
            </a:endParaRPr>
          </a:p>
        </p:txBody>
      </p:sp>
      <p:pic>
        <p:nvPicPr>
          <p:cNvPr id="17" name="Picture 16">
            <a:extLst>
              <a:ext uri="{FF2B5EF4-FFF2-40B4-BE49-F238E27FC236}">
                <a16:creationId xmlns:a16="http://schemas.microsoft.com/office/drawing/2014/main" id="{7F7817D8-1F4F-5143-9B39-04F331CD79EC}"/>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550733" y="400854"/>
            <a:ext cx="1282280" cy="1492492"/>
          </a:xfrm>
          <a:prstGeom prst="rect">
            <a:avLst/>
          </a:prstGeom>
        </p:spPr>
      </p:pic>
      <p:sp>
        <p:nvSpPr>
          <p:cNvPr id="22" name="Text Placeholder 26">
            <a:extLst>
              <a:ext uri="{FF2B5EF4-FFF2-40B4-BE49-F238E27FC236}">
                <a16:creationId xmlns:a16="http://schemas.microsoft.com/office/drawing/2014/main" id="{3245CEED-A230-E545-89F1-6854F24CDC1D}"/>
              </a:ext>
            </a:extLst>
          </p:cNvPr>
          <p:cNvSpPr>
            <a:spLocks noGrp="1"/>
          </p:cNvSpPr>
          <p:nvPr>
            <p:ph type="body" sz="quarter" idx="10" hasCustomPrompt="1"/>
          </p:nvPr>
        </p:nvSpPr>
        <p:spPr>
          <a:xfrm>
            <a:off x="612411" y="581217"/>
            <a:ext cx="4038600" cy="205184"/>
          </a:xfrm>
        </p:spPr>
        <p:txBody>
          <a:bodyPr lIns="0" tIns="0" rIns="0" bIns="0">
            <a:noAutofit/>
          </a:bodyPr>
          <a:lstStyle>
            <a:lvl1pPr marL="0" indent="0">
              <a:buNone/>
              <a:defRPr sz="1333">
                <a:solidFill>
                  <a:schemeClr val="bg1"/>
                </a:solidFill>
              </a:defRPr>
            </a:lvl1pPr>
            <a:lvl2pPr marL="457189" indent="0">
              <a:buNone/>
              <a:defRPr sz="1333">
                <a:solidFill>
                  <a:schemeClr val="bg1"/>
                </a:solidFill>
              </a:defRPr>
            </a:lvl2pPr>
            <a:lvl3pPr marL="914377" indent="0">
              <a:buNone/>
              <a:defRPr sz="1333">
                <a:solidFill>
                  <a:schemeClr val="bg1"/>
                </a:solidFill>
              </a:defRPr>
            </a:lvl3pPr>
            <a:lvl4pPr marL="1371566" indent="0">
              <a:buNone/>
              <a:defRPr sz="1333">
                <a:solidFill>
                  <a:schemeClr val="bg1"/>
                </a:solidFill>
              </a:defRPr>
            </a:lvl4pPr>
            <a:lvl5pPr marL="1828754" indent="0">
              <a:buNone/>
              <a:defRPr sz="1333">
                <a:solidFill>
                  <a:schemeClr val="bg1"/>
                </a:solidFill>
              </a:defRPr>
            </a:lvl5pPr>
          </a:lstStyle>
          <a:p>
            <a:pPr lvl="0"/>
            <a:r>
              <a:rPr lang="en-GB"/>
              <a:t>Presentation Title</a:t>
            </a:r>
          </a:p>
        </p:txBody>
      </p:sp>
      <p:sp>
        <p:nvSpPr>
          <p:cNvPr id="23" name="Title 1">
            <a:extLst>
              <a:ext uri="{FF2B5EF4-FFF2-40B4-BE49-F238E27FC236}">
                <a16:creationId xmlns:a16="http://schemas.microsoft.com/office/drawing/2014/main" id="{5ED587B8-02C0-0845-82D0-501906593535}"/>
              </a:ext>
            </a:extLst>
          </p:cNvPr>
          <p:cNvSpPr>
            <a:spLocks noGrp="1"/>
          </p:cNvSpPr>
          <p:nvPr>
            <p:ph type="ctrTitle" hasCustomPrompt="1"/>
          </p:nvPr>
        </p:nvSpPr>
        <p:spPr>
          <a:xfrm>
            <a:off x="5460315" y="2084851"/>
            <a:ext cx="6347300" cy="1804420"/>
          </a:xfrm>
        </p:spPr>
        <p:txBody>
          <a:bodyPr lIns="0" tIns="0" rIns="0" bIns="0" anchor="b" anchorCtr="0">
            <a:noAutofit/>
          </a:bodyPr>
          <a:lstStyle>
            <a:lvl1pPr algn="l">
              <a:lnSpc>
                <a:spcPts val="4800"/>
              </a:lnSpc>
              <a:defRPr sz="4667" b="0">
                <a:solidFill>
                  <a:schemeClr val="bg1"/>
                </a:solidFill>
              </a:defRPr>
            </a:lvl1pPr>
          </a:lstStyle>
          <a:p>
            <a:r>
              <a:rPr lang="en-GB"/>
              <a:t>Click to edit master </a:t>
            </a:r>
            <a:br>
              <a:rPr lang="en-GB"/>
            </a:br>
            <a:r>
              <a:rPr lang="en-GB"/>
              <a:t>title style</a:t>
            </a:r>
            <a:endParaRPr lang="en-US"/>
          </a:p>
        </p:txBody>
      </p:sp>
      <p:sp>
        <p:nvSpPr>
          <p:cNvPr id="24" name="Subtitle 2">
            <a:extLst>
              <a:ext uri="{FF2B5EF4-FFF2-40B4-BE49-F238E27FC236}">
                <a16:creationId xmlns:a16="http://schemas.microsoft.com/office/drawing/2014/main" id="{88D3A8BA-FCFA-124F-932E-A3A193B3AA32}"/>
              </a:ext>
            </a:extLst>
          </p:cNvPr>
          <p:cNvSpPr>
            <a:spLocks noGrp="1"/>
          </p:cNvSpPr>
          <p:nvPr>
            <p:ph type="subTitle" idx="1"/>
          </p:nvPr>
        </p:nvSpPr>
        <p:spPr>
          <a:xfrm>
            <a:off x="5455799" y="4120856"/>
            <a:ext cx="6347300" cy="1516389"/>
          </a:xfrm>
        </p:spPr>
        <p:txBody>
          <a:bodyPr lIns="0" tIns="0" rIns="0" bIns="0">
            <a:normAutofit/>
          </a:bodyPr>
          <a:lstStyle>
            <a:lvl1pPr marL="0" indent="0" algn="l">
              <a:buNone/>
              <a:defRPr sz="2667">
                <a:solidFill>
                  <a:schemeClr val="bg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GB"/>
              <a:t>Click to edit Master subtitle style</a:t>
            </a:r>
            <a:endParaRPr lang="en-US"/>
          </a:p>
        </p:txBody>
      </p:sp>
      <p:pic>
        <p:nvPicPr>
          <p:cNvPr id="14" name="Graphic 13">
            <a:extLst>
              <a:ext uri="{FF2B5EF4-FFF2-40B4-BE49-F238E27FC236}">
                <a16:creationId xmlns:a16="http://schemas.microsoft.com/office/drawing/2014/main" id="{2F01743B-795F-3946-8756-F9D656654366}"/>
              </a:ext>
            </a:extLst>
          </p:cNvPr>
          <p:cNvPicPr>
            <a:picLocks noChangeAspect="1"/>
          </p:cNvPicPr>
          <p:nvPr userDrawn="1"/>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0550733" y="6276784"/>
            <a:ext cx="1282280" cy="188256"/>
          </a:xfrm>
          <a:prstGeom prst="rect">
            <a:avLst/>
          </a:prstGeom>
        </p:spPr>
      </p:pic>
      <p:sp>
        <p:nvSpPr>
          <p:cNvPr id="11" name="TextBox 10">
            <a:extLst>
              <a:ext uri="{FF2B5EF4-FFF2-40B4-BE49-F238E27FC236}">
                <a16:creationId xmlns:a16="http://schemas.microsoft.com/office/drawing/2014/main" id="{F60D0F6E-2A1C-1E49-A79A-BCC7EDC77473}"/>
              </a:ext>
            </a:extLst>
          </p:cNvPr>
          <p:cNvSpPr txBox="1"/>
          <p:nvPr userDrawn="1"/>
        </p:nvSpPr>
        <p:spPr>
          <a:xfrm>
            <a:off x="-1699791" y="500110"/>
            <a:ext cx="6739024" cy="6155403"/>
          </a:xfrm>
          <a:prstGeom prst="rect">
            <a:avLst/>
          </a:prstGeom>
          <a:noFill/>
        </p:spPr>
        <p:txBody>
          <a:bodyPr wrap="none" lIns="0" tIns="0" rIns="0" bIns="0" rtlCol="0">
            <a:spAutoFit/>
          </a:bodyPr>
          <a:lstStyle/>
          <a:p>
            <a:r>
              <a:rPr lang="en-US" sz="39999" b="1" spc="-400">
                <a:ln w="9525">
                  <a:solidFill>
                    <a:schemeClr val="bg1"/>
                  </a:solidFill>
                </a:ln>
                <a:blipFill dpi="0" rotWithShape="1">
                  <a:blip r:embed="rId6"/>
                  <a:srcRect/>
                  <a:tile tx="-1047750" ty="-38100" sx="42000" sy="42000" flip="none" algn="tl"/>
                </a:blipFill>
                <a:latin typeface="Arial Black" panose="020B0604020202020204" pitchFamily="34" charset="0"/>
                <a:cs typeface="Arial Black" panose="020B0604020202020204" pitchFamily="34" charset="0"/>
              </a:rPr>
              <a:t>06</a:t>
            </a:r>
          </a:p>
        </p:txBody>
      </p:sp>
      <p:sp>
        <p:nvSpPr>
          <p:cNvPr id="2" name="Slide Number Placeholder 1">
            <a:extLst>
              <a:ext uri="{FF2B5EF4-FFF2-40B4-BE49-F238E27FC236}">
                <a16:creationId xmlns:a16="http://schemas.microsoft.com/office/drawing/2014/main" id="{9CBD54FD-1A2F-4857-995F-238DACAE3D18}"/>
              </a:ext>
            </a:extLst>
          </p:cNvPr>
          <p:cNvSpPr>
            <a:spLocks noGrp="1"/>
          </p:cNvSpPr>
          <p:nvPr>
            <p:ph type="sldNum" sz="quarter" idx="11"/>
          </p:nvPr>
        </p:nvSpPr>
        <p:spPr/>
        <p:txBody>
          <a:bodyPr/>
          <a:lstStyle/>
          <a:p>
            <a:fld id="{B94DC1FE-7CAD-C747-A24A-6F48745E51AD}" type="slidenum">
              <a:rPr lang="en-GB" smtClean="0"/>
              <a:pPr/>
              <a:t>‹#›</a:t>
            </a:fld>
            <a:endParaRPr lang="en-GB"/>
          </a:p>
        </p:txBody>
      </p:sp>
    </p:spTree>
    <p:extLst>
      <p:ext uri="{BB962C8B-B14F-4D97-AF65-F5344CB8AC3E}">
        <p14:creationId xmlns:p14="http://schemas.microsoft.com/office/powerpoint/2010/main" val="338303021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6" name="Picture 5" descr="A close up of a blue background&#10;&#10;Description automatically generated">
            <a:extLst>
              <a:ext uri="{FF2B5EF4-FFF2-40B4-BE49-F238E27FC236}">
                <a16:creationId xmlns:a16="http://schemas.microsoft.com/office/drawing/2014/main" id="{15AAAC38-7CA7-4023-B67B-C54955CEB374}"/>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85" y="0"/>
            <a:ext cx="12189630" cy="6858000"/>
          </a:xfrm>
          <a:prstGeom prst="rect">
            <a:avLst/>
          </a:prstGeom>
        </p:spPr>
      </p:pic>
      <p:sp>
        <p:nvSpPr>
          <p:cNvPr id="14" name="Title 13">
            <a:extLst>
              <a:ext uri="{FF2B5EF4-FFF2-40B4-BE49-F238E27FC236}">
                <a16:creationId xmlns:a16="http://schemas.microsoft.com/office/drawing/2014/main" id="{52A92587-3D44-46B6-8BF7-EA879915CDA3}"/>
              </a:ext>
            </a:extLst>
          </p:cNvPr>
          <p:cNvSpPr>
            <a:spLocks noGrp="1"/>
          </p:cNvSpPr>
          <p:nvPr>
            <p:ph type="title" hasCustomPrompt="1"/>
          </p:nvPr>
        </p:nvSpPr>
        <p:spPr>
          <a:xfrm>
            <a:off x="329599" y="1857992"/>
            <a:ext cx="5147750" cy="2469565"/>
          </a:xfrm>
        </p:spPr>
        <p:txBody>
          <a:bodyPr/>
          <a:lstStyle>
            <a:lvl1pPr>
              <a:lnSpc>
                <a:spcPct val="80000"/>
              </a:lnSpc>
              <a:defRPr sz="10000" cap="all" baseline="0">
                <a:solidFill>
                  <a:schemeClr val="bg1"/>
                </a:solidFill>
              </a:defRPr>
            </a:lvl1pPr>
          </a:lstStyle>
          <a:p>
            <a:r>
              <a:rPr lang="en-US"/>
              <a:t>Thank you</a:t>
            </a:r>
            <a:endParaRPr lang="en-GB"/>
          </a:p>
        </p:txBody>
      </p:sp>
      <p:pic>
        <p:nvPicPr>
          <p:cNvPr id="7" name="Picture 6" descr="A close up of a logo&#10;&#10;Description automatically generated">
            <a:extLst>
              <a:ext uri="{FF2B5EF4-FFF2-40B4-BE49-F238E27FC236}">
                <a16:creationId xmlns:a16="http://schemas.microsoft.com/office/drawing/2014/main" id="{00417752-0346-499A-A204-A545663DB4F1}"/>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10266630" y="0"/>
            <a:ext cx="1925370" cy="2635861"/>
          </a:xfrm>
          <a:prstGeom prst="rect">
            <a:avLst/>
          </a:prstGeom>
        </p:spPr>
      </p:pic>
      <p:pic>
        <p:nvPicPr>
          <p:cNvPr id="9" name="Picture 8">
            <a:extLst>
              <a:ext uri="{FF2B5EF4-FFF2-40B4-BE49-F238E27FC236}">
                <a16:creationId xmlns:a16="http://schemas.microsoft.com/office/drawing/2014/main" id="{C65E673A-6399-4686-98DD-39BBD7AAED10}"/>
              </a:ext>
            </a:extLst>
          </p:cNvPr>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0" y="5539155"/>
            <a:ext cx="9281265" cy="1087982"/>
          </a:xfrm>
          <a:prstGeom prst="rect">
            <a:avLst/>
          </a:prstGeom>
        </p:spPr>
      </p:pic>
      <p:pic>
        <p:nvPicPr>
          <p:cNvPr id="10" name="Picture 9" descr="A picture containing drawing, flower&#10;&#10;Description automatically generated">
            <a:extLst>
              <a:ext uri="{FF2B5EF4-FFF2-40B4-BE49-F238E27FC236}">
                <a16:creationId xmlns:a16="http://schemas.microsoft.com/office/drawing/2014/main" id="{5C399F33-16D7-4B6C-ADEE-749B473E8766}"/>
              </a:ext>
            </a:extLst>
          </p:cNvPr>
          <p:cNvPicPr>
            <a:picLocks noChangeAspect="1"/>
          </p:cNvPicPr>
          <p:nvPr userDrawn="1"/>
        </p:nvPicPr>
        <p:blipFill rotWithShape="1">
          <a:blip r:embed="rId5" cstate="email">
            <a:extLst>
              <a:ext uri="{28A0092B-C50C-407E-A947-70E740481C1C}">
                <a14:useLocalDpi xmlns:a14="http://schemas.microsoft.com/office/drawing/2010/main"/>
              </a:ext>
            </a:extLst>
          </a:blip>
          <a:srcRect/>
          <a:stretch/>
        </p:blipFill>
        <p:spPr>
          <a:xfrm>
            <a:off x="9290790" y="5819587"/>
            <a:ext cx="2652147" cy="1130810"/>
          </a:xfrm>
          <a:prstGeom prst="rect">
            <a:avLst/>
          </a:prstGeom>
        </p:spPr>
      </p:pic>
    </p:spTree>
    <p:extLst>
      <p:ext uri="{BB962C8B-B14F-4D97-AF65-F5344CB8AC3E}">
        <p14:creationId xmlns:p14="http://schemas.microsoft.com/office/powerpoint/2010/main" val="3880025968"/>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1_Section Breaker 06">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47D2601-42D8-9748-9F3A-F59B0E873C44}"/>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6" y="4479073"/>
            <a:ext cx="12191985" cy="2378923"/>
          </a:xfrm>
          <a:prstGeom prst="rect">
            <a:avLst/>
          </a:prstGeom>
        </p:spPr>
      </p:pic>
      <p:pic>
        <p:nvPicPr>
          <p:cNvPr id="18" name="Picture 17">
            <a:extLst>
              <a:ext uri="{FF2B5EF4-FFF2-40B4-BE49-F238E27FC236}">
                <a16:creationId xmlns:a16="http://schemas.microsoft.com/office/drawing/2014/main" id="{2AA8822B-5AEC-AB47-85E3-A1EFE65F592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550733" y="400854"/>
            <a:ext cx="1282280" cy="1492492"/>
          </a:xfrm>
          <a:prstGeom prst="rect">
            <a:avLst/>
          </a:prstGeom>
        </p:spPr>
      </p:pic>
      <p:sp>
        <p:nvSpPr>
          <p:cNvPr id="27" name="Text Placeholder 26">
            <a:extLst>
              <a:ext uri="{FF2B5EF4-FFF2-40B4-BE49-F238E27FC236}">
                <a16:creationId xmlns:a16="http://schemas.microsoft.com/office/drawing/2014/main" id="{CE11C51B-4FF9-5B4D-8438-0057378069B3}"/>
              </a:ext>
            </a:extLst>
          </p:cNvPr>
          <p:cNvSpPr>
            <a:spLocks noGrp="1"/>
          </p:cNvSpPr>
          <p:nvPr>
            <p:ph type="body" sz="quarter" idx="10" hasCustomPrompt="1"/>
          </p:nvPr>
        </p:nvSpPr>
        <p:spPr>
          <a:xfrm>
            <a:off x="612411" y="581217"/>
            <a:ext cx="4038600" cy="205184"/>
          </a:xfrm>
        </p:spPr>
        <p:txBody>
          <a:bodyPr lIns="0" tIns="0" rIns="0" bIns="0">
            <a:noAutofit/>
          </a:bodyPr>
          <a:lstStyle>
            <a:lvl1pPr marL="0" indent="0">
              <a:buNone/>
              <a:defRPr sz="1333">
                <a:solidFill>
                  <a:schemeClr val="tx1"/>
                </a:solidFill>
              </a:defRPr>
            </a:lvl1pPr>
            <a:lvl2pPr marL="457189" indent="0">
              <a:buNone/>
              <a:defRPr sz="1333">
                <a:solidFill>
                  <a:schemeClr val="bg1"/>
                </a:solidFill>
              </a:defRPr>
            </a:lvl2pPr>
            <a:lvl3pPr marL="914377" indent="0">
              <a:buNone/>
              <a:defRPr sz="1333">
                <a:solidFill>
                  <a:schemeClr val="bg1"/>
                </a:solidFill>
              </a:defRPr>
            </a:lvl3pPr>
            <a:lvl4pPr marL="1371566" indent="0">
              <a:buNone/>
              <a:defRPr sz="1333">
                <a:solidFill>
                  <a:schemeClr val="bg1"/>
                </a:solidFill>
              </a:defRPr>
            </a:lvl4pPr>
            <a:lvl5pPr marL="1828754" indent="0">
              <a:buNone/>
              <a:defRPr sz="1333">
                <a:solidFill>
                  <a:schemeClr val="bg1"/>
                </a:solidFill>
              </a:defRPr>
            </a:lvl5pPr>
          </a:lstStyle>
          <a:p>
            <a:pPr lvl="0"/>
            <a:r>
              <a:rPr lang="en-GB"/>
              <a:t>Presentation Title</a:t>
            </a:r>
          </a:p>
        </p:txBody>
      </p:sp>
      <p:sp>
        <p:nvSpPr>
          <p:cNvPr id="14" name="Title 1">
            <a:extLst>
              <a:ext uri="{FF2B5EF4-FFF2-40B4-BE49-F238E27FC236}">
                <a16:creationId xmlns:a16="http://schemas.microsoft.com/office/drawing/2014/main" id="{EAFE806C-9878-5446-80BE-6D2589D7C0D1}"/>
              </a:ext>
            </a:extLst>
          </p:cNvPr>
          <p:cNvSpPr>
            <a:spLocks noGrp="1"/>
          </p:cNvSpPr>
          <p:nvPr>
            <p:ph type="ctrTitle" hasCustomPrompt="1"/>
          </p:nvPr>
        </p:nvSpPr>
        <p:spPr>
          <a:xfrm>
            <a:off x="612412" y="2742043"/>
            <a:ext cx="4427472" cy="1804420"/>
          </a:xfrm>
        </p:spPr>
        <p:txBody>
          <a:bodyPr lIns="0" tIns="0" rIns="0" bIns="0" anchor="b" anchorCtr="0">
            <a:noAutofit/>
          </a:bodyPr>
          <a:lstStyle>
            <a:lvl1pPr algn="l">
              <a:lnSpc>
                <a:spcPts val="4800"/>
              </a:lnSpc>
              <a:defRPr sz="4667" b="1">
                <a:gradFill>
                  <a:gsLst>
                    <a:gs pos="100000">
                      <a:srgbClr val="0066B3"/>
                    </a:gs>
                    <a:gs pos="0">
                      <a:srgbClr val="0033A1"/>
                    </a:gs>
                  </a:gsLst>
                  <a:lin ang="1620000" scaled="0"/>
                </a:gradFill>
              </a:defRPr>
            </a:lvl1pPr>
          </a:lstStyle>
          <a:p>
            <a:r>
              <a:rPr lang="en-GB"/>
              <a:t>Click to edit master </a:t>
            </a:r>
            <a:br>
              <a:rPr lang="en-GB"/>
            </a:br>
            <a:r>
              <a:rPr lang="en-GB"/>
              <a:t>title style</a:t>
            </a:r>
            <a:endParaRPr lang="en-US"/>
          </a:p>
        </p:txBody>
      </p:sp>
      <p:sp>
        <p:nvSpPr>
          <p:cNvPr id="15" name="Subtitle 2">
            <a:extLst>
              <a:ext uri="{FF2B5EF4-FFF2-40B4-BE49-F238E27FC236}">
                <a16:creationId xmlns:a16="http://schemas.microsoft.com/office/drawing/2014/main" id="{8D661B37-C693-FA46-BAC5-001A88BE1345}"/>
              </a:ext>
            </a:extLst>
          </p:cNvPr>
          <p:cNvSpPr>
            <a:spLocks noGrp="1"/>
          </p:cNvSpPr>
          <p:nvPr>
            <p:ph type="subTitle" idx="1" hasCustomPrompt="1"/>
          </p:nvPr>
        </p:nvSpPr>
        <p:spPr>
          <a:xfrm>
            <a:off x="6096000" y="2756926"/>
            <a:ext cx="5707099" cy="1573685"/>
          </a:xfrm>
        </p:spPr>
        <p:txBody>
          <a:bodyPr lIns="0" tIns="0" rIns="0" bIns="0">
            <a:normAutofit/>
          </a:bodyPr>
          <a:lstStyle>
            <a:lvl1pPr marL="0" indent="0" algn="l">
              <a:buNone/>
              <a:defRPr sz="1600">
                <a:solidFill>
                  <a:schemeClr val="tx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GB"/>
              <a:t>Click to edit text</a:t>
            </a:r>
            <a:endParaRPr lang="en-US"/>
          </a:p>
        </p:txBody>
      </p:sp>
      <p:pic>
        <p:nvPicPr>
          <p:cNvPr id="20" name="Graphic 19">
            <a:extLst>
              <a:ext uri="{FF2B5EF4-FFF2-40B4-BE49-F238E27FC236}">
                <a16:creationId xmlns:a16="http://schemas.microsoft.com/office/drawing/2014/main" id="{D1FDF20D-599C-CB42-82F0-821F87979AD9}"/>
              </a:ext>
            </a:extLst>
          </p:cNvPr>
          <p:cNvPicPr>
            <a:picLocks noChangeAspect="1"/>
          </p:cNvPicPr>
          <p:nvPr userDrawn="1"/>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0550733" y="6276781"/>
            <a:ext cx="1282280" cy="188259"/>
          </a:xfrm>
          <a:prstGeom prst="rect">
            <a:avLst/>
          </a:prstGeom>
        </p:spPr>
      </p:pic>
      <p:sp>
        <p:nvSpPr>
          <p:cNvPr id="2" name="Slide Number Placeholder 1">
            <a:extLst>
              <a:ext uri="{FF2B5EF4-FFF2-40B4-BE49-F238E27FC236}">
                <a16:creationId xmlns:a16="http://schemas.microsoft.com/office/drawing/2014/main" id="{BBDE65D7-8AED-429D-9124-E52AC2DBF764}"/>
              </a:ext>
            </a:extLst>
          </p:cNvPr>
          <p:cNvSpPr>
            <a:spLocks noGrp="1"/>
          </p:cNvSpPr>
          <p:nvPr>
            <p:ph type="sldNum" sz="quarter" idx="11"/>
          </p:nvPr>
        </p:nvSpPr>
        <p:spPr/>
        <p:txBody>
          <a:bodyPr/>
          <a:lstStyle/>
          <a:p>
            <a:fld id="{B94DC1FE-7CAD-C747-A24A-6F48745E51AD}" type="slidenum">
              <a:rPr lang="en-GB" smtClean="0"/>
              <a:pPr/>
              <a:t>‹#›</a:t>
            </a:fld>
            <a:endParaRPr lang="en-GB"/>
          </a:p>
        </p:txBody>
      </p:sp>
    </p:spTree>
    <p:extLst>
      <p:ext uri="{BB962C8B-B14F-4D97-AF65-F5344CB8AC3E}">
        <p14:creationId xmlns:p14="http://schemas.microsoft.com/office/powerpoint/2010/main" val="2285413367"/>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Content Page Copy Only with imag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6B84640D-C58B-5B4B-B8FC-8787F5D7A66F}"/>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8" y="4479073"/>
            <a:ext cx="12191979" cy="2378923"/>
          </a:xfrm>
          <a:prstGeom prst="rect">
            <a:avLst/>
          </a:prstGeom>
        </p:spPr>
      </p:pic>
      <p:sp>
        <p:nvSpPr>
          <p:cNvPr id="3" name="Text Placeholder 2"/>
          <p:cNvSpPr>
            <a:spLocks noGrp="1"/>
          </p:cNvSpPr>
          <p:nvPr>
            <p:ph type="body" idx="1"/>
          </p:nvPr>
        </p:nvSpPr>
        <p:spPr>
          <a:xfrm>
            <a:off x="786780" y="884429"/>
            <a:ext cx="9863291" cy="374355"/>
          </a:xfrm>
        </p:spPr>
        <p:txBody>
          <a:bodyPr lIns="0" tIns="0" rIns="0" bIns="0"/>
          <a:lstStyle>
            <a:lvl1pPr marL="0" indent="0">
              <a:buNone/>
              <a:defRPr sz="2400" b="1">
                <a:gradFill>
                  <a:gsLst>
                    <a:gs pos="100000">
                      <a:srgbClr val="0066B3"/>
                    </a:gs>
                    <a:gs pos="0">
                      <a:srgbClr val="0033A1"/>
                    </a:gs>
                  </a:gsLst>
                  <a:lin ang="1620000" scaled="0"/>
                </a:gra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endParaRPr lang="en-GB"/>
          </a:p>
        </p:txBody>
      </p:sp>
      <p:sp>
        <p:nvSpPr>
          <p:cNvPr id="12" name="Text Placeholder 11">
            <a:extLst>
              <a:ext uri="{FF2B5EF4-FFF2-40B4-BE49-F238E27FC236}">
                <a16:creationId xmlns:a16="http://schemas.microsoft.com/office/drawing/2014/main" id="{EE76ED17-116C-2348-BCC6-ED8B579A1F75}"/>
              </a:ext>
            </a:extLst>
          </p:cNvPr>
          <p:cNvSpPr>
            <a:spLocks noGrp="1"/>
          </p:cNvSpPr>
          <p:nvPr>
            <p:ph type="body" sz="quarter" idx="10"/>
          </p:nvPr>
        </p:nvSpPr>
        <p:spPr>
          <a:xfrm>
            <a:off x="787401" y="1670401"/>
            <a:ext cx="10636953" cy="4158867"/>
          </a:xfrm>
        </p:spPr>
        <p:txBody>
          <a:bodyPr lIns="0" tIns="0" rIns="0" bIns="0">
            <a:normAutofit/>
          </a:bodyPr>
          <a:lstStyle>
            <a:lvl1pPr marL="0" indent="0">
              <a:buNone/>
              <a:defRPr sz="2400"/>
            </a:lvl1pPr>
            <a:lvl2pPr marL="457189" indent="0">
              <a:buNone/>
              <a:defRPr sz="2400"/>
            </a:lvl2pPr>
            <a:lvl3pPr marL="914377" indent="0">
              <a:buNone/>
              <a:defRPr sz="2400"/>
            </a:lvl3pPr>
            <a:lvl4pPr marL="1371566" indent="0">
              <a:buNone/>
              <a:defRPr sz="2400"/>
            </a:lvl4pPr>
            <a:lvl5pPr marL="1828754" indent="0">
              <a:buNone/>
              <a:defRPr sz="24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4" name="Text Placeholder 13">
            <a:extLst>
              <a:ext uri="{FF2B5EF4-FFF2-40B4-BE49-F238E27FC236}">
                <a16:creationId xmlns:a16="http://schemas.microsoft.com/office/drawing/2014/main" id="{5DC0F885-B338-C942-8006-E088281D3BB2}"/>
              </a:ext>
            </a:extLst>
          </p:cNvPr>
          <p:cNvSpPr>
            <a:spLocks noGrp="1"/>
          </p:cNvSpPr>
          <p:nvPr>
            <p:ph type="body" sz="quarter" idx="11" hasCustomPrompt="1"/>
          </p:nvPr>
        </p:nvSpPr>
        <p:spPr>
          <a:xfrm>
            <a:off x="786780" y="613831"/>
            <a:ext cx="9863291" cy="175064"/>
          </a:xfrm>
        </p:spPr>
        <p:txBody>
          <a:bodyPr lIns="0" tIns="0" rIns="0" bIns="0">
            <a:noAutofit/>
          </a:bodyPr>
          <a:lstStyle>
            <a:lvl1pPr marL="0" indent="0">
              <a:buNone/>
              <a:defRPr sz="1333"/>
            </a:lvl1pPr>
            <a:lvl2pPr>
              <a:defRPr sz="1333"/>
            </a:lvl2pPr>
            <a:lvl3pPr>
              <a:defRPr sz="1333"/>
            </a:lvl3pPr>
            <a:lvl4pPr>
              <a:defRPr sz="1333"/>
            </a:lvl4pPr>
            <a:lvl5pPr>
              <a:defRPr sz="1333"/>
            </a:lvl5pPr>
          </a:lstStyle>
          <a:p>
            <a:pPr lvl="0"/>
            <a:r>
              <a:rPr lang="en-GB"/>
              <a:t>Section Title</a:t>
            </a:r>
          </a:p>
        </p:txBody>
      </p:sp>
      <p:pic>
        <p:nvPicPr>
          <p:cNvPr id="9" name="Picture 8">
            <a:extLst>
              <a:ext uri="{FF2B5EF4-FFF2-40B4-BE49-F238E27FC236}">
                <a16:creationId xmlns:a16="http://schemas.microsoft.com/office/drawing/2014/main" id="{4B8AD9B6-DE52-7B46-AD77-6B5A1CF1526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550733" y="400854"/>
            <a:ext cx="1282280" cy="1492492"/>
          </a:xfrm>
          <a:prstGeom prst="rect">
            <a:avLst/>
          </a:prstGeom>
        </p:spPr>
      </p:pic>
      <p:pic>
        <p:nvPicPr>
          <p:cNvPr id="15" name="Graphic 14">
            <a:extLst>
              <a:ext uri="{FF2B5EF4-FFF2-40B4-BE49-F238E27FC236}">
                <a16:creationId xmlns:a16="http://schemas.microsoft.com/office/drawing/2014/main" id="{762DF58A-707B-8946-A181-E61967B78A88}"/>
              </a:ext>
            </a:extLst>
          </p:cNvPr>
          <p:cNvPicPr>
            <a:picLocks noChangeAspect="1"/>
          </p:cNvPicPr>
          <p:nvPr userDrawn="1"/>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0550733" y="6276781"/>
            <a:ext cx="1282280" cy="188259"/>
          </a:xfrm>
          <a:prstGeom prst="rect">
            <a:avLst/>
          </a:prstGeom>
        </p:spPr>
      </p:pic>
      <p:sp>
        <p:nvSpPr>
          <p:cNvPr id="4" name="Slide Number Placeholder 3">
            <a:extLst>
              <a:ext uri="{FF2B5EF4-FFF2-40B4-BE49-F238E27FC236}">
                <a16:creationId xmlns:a16="http://schemas.microsoft.com/office/drawing/2014/main" id="{D5191EEC-B23B-4037-9194-AF4211500F08}"/>
              </a:ext>
            </a:extLst>
          </p:cNvPr>
          <p:cNvSpPr>
            <a:spLocks noGrp="1"/>
          </p:cNvSpPr>
          <p:nvPr>
            <p:ph type="sldNum" sz="quarter" idx="12"/>
          </p:nvPr>
        </p:nvSpPr>
        <p:spPr/>
        <p:txBody>
          <a:bodyPr/>
          <a:lstStyle/>
          <a:p>
            <a:fld id="{B94DC1FE-7CAD-C747-A24A-6F48745E51AD}" type="slidenum">
              <a:rPr lang="en-GB" smtClean="0"/>
              <a:pPr/>
              <a:t>‹#›</a:t>
            </a:fld>
            <a:endParaRPr lang="en-GB"/>
          </a:p>
        </p:txBody>
      </p:sp>
    </p:spTree>
    <p:extLst>
      <p:ext uri="{BB962C8B-B14F-4D97-AF65-F5344CB8AC3E}">
        <p14:creationId xmlns:p14="http://schemas.microsoft.com/office/powerpoint/2010/main" val="3618175952"/>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Content Page 2 Bank">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73BD33F-96DA-BB47-8FF3-84F45DC27662}"/>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8" y="4479073"/>
            <a:ext cx="12191979" cy="2378923"/>
          </a:xfrm>
          <a:prstGeom prst="rect">
            <a:avLst/>
          </a:prstGeom>
        </p:spPr>
      </p:pic>
      <p:sp>
        <p:nvSpPr>
          <p:cNvPr id="3" name="Content Placeholder 2"/>
          <p:cNvSpPr>
            <a:spLocks noGrp="1"/>
          </p:cNvSpPr>
          <p:nvPr>
            <p:ph sz="half" idx="1"/>
          </p:nvPr>
        </p:nvSpPr>
        <p:spPr>
          <a:xfrm>
            <a:off x="786780" y="1670399"/>
            <a:ext cx="5181600" cy="4158868"/>
          </a:xfrm>
        </p:spPr>
        <p:txBody>
          <a:bodyPr lIns="0" tIns="0" rIns="0" bIns="0">
            <a:normAutofit/>
          </a:bodyPr>
          <a:lstStyle>
            <a:lvl1pPr>
              <a:defRPr sz="2400"/>
            </a:lvl1pPr>
            <a:lvl2pPr>
              <a:defRPr sz="2400"/>
            </a:lvl2pPr>
            <a:lvl3pPr>
              <a:defRPr sz="2400"/>
            </a:lvl3pPr>
            <a:lvl4pPr>
              <a:defRPr sz="2400"/>
            </a:lvl4pPr>
            <a:lvl5pPr>
              <a:defRPr sz="24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p:cNvSpPr>
            <a:spLocks noGrp="1"/>
          </p:cNvSpPr>
          <p:nvPr>
            <p:ph sz="half" idx="2"/>
          </p:nvPr>
        </p:nvSpPr>
        <p:spPr>
          <a:xfrm>
            <a:off x="6242752" y="1670399"/>
            <a:ext cx="5181600" cy="4158868"/>
          </a:xfrm>
        </p:spPr>
        <p:txBody>
          <a:bodyPr lIns="0" tIns="0" rIns="0" bIns="0">
            <a:normAutofit/>
          </a:bodyPr>
          <a:lstStyle>
            <a:lvl1pPr>
              <a:defRPr sz="2400"/>
            </a:lvl1pPr>
            <a:lvl2pPr>
              <a:defRPr sz="2400"/>
            </a:lvl2pPr>
            <a:lvl3pPr>
              <a:defRPr sz="2400"/>
            </a:lvl3pPr>
            <a:lvl4pPr>
              <a:defRPr sz="2400"/>
            </a:lvl4pPr>
            <a:lvl5pPr>
              <a:defRPr sz="24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8" name="Text Placeholder 2">
            <a:extLst>
              <a:ext uri="{FF2B5EF4-FFF2-40B4-BE49-F238E27FC236}">
                <a16:creationId xmlns:a16="http://schemas.microsoft.com/office/drawing/2014/main" id="{FB236A29-0E4F-AB4A-ADCA-6604F5CD348B}"/>
              </a:ext>
            </a:extLst>
          </p:cNvPr>
          <p:cNvSpPr>
            <a:spLocks noGrp="1"/>
          </p:cNvSpPr>
          <p:nvPr>
            <p:ph type="body" idx="10"/>
          </p:nvPr>
        </p:nvSpPr>
        <p:spPr>
          <a:xfrm>
            <a:off x="786780" y="884429"/>
            <a:ext cx="9863291" cy="374355"/>
          </a:xfrm>
        </p:spPr>
        <p:txBody>
          <a:bodyPr lIns="0" tIns="0" rIns="0" bIns="0"/>
          <a:lstStyle>
            <a:lvl1pPr marL="0" indent="0">
              <a:buNone/>
              <a:defRPr sz="2400" b="1">
                <a:gradFill>
                  <a:gsLst>
                    <a:gs pos="100000">
                      <a:srgbClr val="0066B3"/>
                    </a:gs>
                    <a:gs pos="0">
                      <a:srgbClr val="0033A1"/>
                    </a:gs>
                  </a:gsLst>
                  <a:lin ang="1620000" scaled="0"/>
                </a:gra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endParaRPr lang="en-GB"/>
          </a:p>
        </p:txBody>
      </p:sp>
      <p:sp>
        <p:nvSpPr>
          <p:cNvPr id="10" name="Text Placeholder 13">
            <a:extLst>
              <a:ext uri="{FF2B5EF4-FFF2-40B4-BE49-F238E27FC236}">
                <a16:creationId xmlns:a16="http://schemas.microsoft.com/office/drawing/2014/main" id="{27623F19-BF18-C740-99DF-EBE5F2B4AEDC}"/>
              </a:ext>
            </a:extLst>
          </p:cNvPr>
          <p:cNvSpPr>
            <a:spLocks noGrp="1"/>
          </p:cNvSpPr>
          <p:nvPr>
            <p:ph type="body" sz="quarter" idx="11" hasCustomPrompt="1"/>
          </p:nvPr>
        </p:nvSpPr>
        <p:spPr>
          <a:xfrm>
            <a:off x="786780" y="613831"/>
            <a:ext cx="9863291" cy="175064"/>
          </a:xfrm>
        </p:spPr>
        <p:txBody>
          <a:bodyPr lIns="0" tIns="0" rIns="0" bIns="0">
            <a:noAutofit/>
          </a:bodyPr>
          <a:lstStyle>
            <a:lvl1pPr marL="0" indent="0">
              <a:buNone/>
              <a:defRPr sz="1333"/>
            </a:lvl1pPr>
            <a:lvl2pPr>
              <a:defRPr sz="1333"/>
            </a:lvl2pPr>
            <a:lvl3pPr>
              <a:defRPr sz="1333"/>
            </a:lvl3pPr>
            <a:lvl4pPr>
              <a:defRPr sz="1333"/>
            </a:lvl4pPr>
            <a:lvl5pPr>
              <a:defRPr sz="1333"/>
            </a:lvl5pPr>
          </a:lstStyle>
          <a:p>
            <a:pPr lvl="0"/>
            <a:r>
              <a:rPr lang="en-GB"/>
              <a:t>Section Title</a:t>
            </a:r>
          </a:p>
        </p:txBody>
      </p:sp>
      <p:pic>
        <p:nvPicPr>
          <p:cNvPr id="11" name="Picture 10">
            <a:extLst>
              <a:ext uri="{FF2B5EF4-FFF2-40B4-BE49-F238E27FC236}">
                <a16:creationId xmlns:a16="http://schemas.microsoft.com/office/drawing/2014/main" id="{D363483F-38F8-E64F-B560-706DA8B0AD1B}"/>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550733" y="400854"/>
            <a:ext cx="1282280" cy="1492492"/>
          </a:xfrm>
          <a:prstGeom prst="rect">
            <a:avLst/>
          </a:prstGeom>
        </p:spPr>
      </p:pic>
      <p:pic>
        <p:nvPicPr>
          <p:cNvPr id="14" name="Graphic 13">
            <a:extLst>
              <a:ext uri="{FF2B5EF4-FFF2-40B4-BE49-F238E27FC236}">
                <a16:creationId xmlns:a16="http://schemas.microsoft.com/office/drawing/2014/main" id="{0E0D89DB-8F3B-F34B-B234-A486B255EB57}"/>
              </a:ext>
            </a:extLst>
          </p:cNvPr>
          <p:cNvPicPr>
            <a:picLocks noChangeAspect="1"/>
          </p:cNvPicPr>
          <p:nvPr userDrawn="1"/>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0550733" y="6276781"/>
            <a:ext cx="1282280" cy="188259"/>
          </a:xfrm>
          <a:prstGeom prst="rect">
            <a:avLst/>
          </a:prstGeom>
        </p:spPr>
      </p:pic>
      <p:sp>
        <p:nvSpPr>
          <p:cNvPr id="2" name="Slide Number Placeholder 1">
            <a:extLst>
              <a:ext uri="{FF2B5EF4-FFF2-40B4-BE49-F238E27FC236}">
                <a16:creationId xmlns:a16="http://schemas.microsoft.com/office/drawing/2014/main" id="{30641A12-E35B-4F25-9BA6-8DC29A352A88}"/>
              </a:ext>
            </a:extLst>
          </p:cNvPr>
          <p:cNvSpPr>
            <a:spLocks noGrp="1"/>
          </p:cNvSpPr>
          <p:nvPr>
            <p:ph type="sldNum" sz="quarter" idx="12"/>
          </p:nvPr>
        </p:nvSpPr>
        <p:spPr/>
        <p:txBody>
          <a:bodyPr/>
          <a:lstStyle/>
          <a:p>
            <a:fld id="{B94DC1FE-7CAD-C747-A24A-6F48745E51AD}" type="slidenum">
              <a:rPr lang="en-GB" smtClean="0"/>
              <a:pPr/>
              <a:t>‹#›</a:t>
            </a:fld>
            <a:endParaRPr lang="en-GB"/>
          </a:p>
        </p:txBody>
      </p:sp>
    </p:spTree>
    <p:extLst>
      <p:ext uri="{BB962C8B-B14F-4D97-AF65-F5344CB8AC3E}">
        <p14:creationId xmlns:p14="http://schemas.microsoft.com/office/powerpoint/2010/main" val="756301018"/>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blank" preserve="1">
  <p:cSld name="Blank NO Dreamcatcher">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84E5FDE-EF64-F544-B5C2-D8062359DF4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019" y="5349213"/>
            <a:ext cx="12191979" cy="1508787"/>
          </a:xfrm>
          <a:prstGeom prst="rect">
            <a:avLst/>
          </a:prstGeom>
        </p:spPr>
      </p:pic>
      <p:pic>
        <p:nvPicPr>
          <p:cNvPr id="4" name="Picture 3">
            <a:extLst>
              <a:ext uri="{FF2B5EF4-FFF2-40B4-BE49-F238E27FC236}">
                <a16:creationId xmlns:a16="http://schemas.microsoft.com/office/drawing/2014/main" id="{3A394E89-E5E0-0946-8145-AC7E3B456BEE}"/>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092457" y="320873"/>
            <a:ext cx="777785" cy="905292"/>
          </a:xfrm>
          <a:prstGeom prst="rect">
            <a:avLst/>
          </a:prstGeom>
        </p:spPr>
      </p:pic>
      <p:sp>
        <p:nvSpPr>
          <p:cNvPr id="2" name="Slide Number Placeholder 1">
            <a:extLst>
              <a:ext uri="{FF2B5EF4-FFF2-40B4-BE49-F238E27FC236}">
                <a16:creationId xmlns:a16="http://schemas.microsoft.com/office/drawing/2014/main" id="{04EADD35-E4F6-4C2F-A6E1-87E1D42C5191}"/>
              </a:ext>
            </a:extLst>
          </p:cNvPr>
          <p:cNvSpPr>
            <a:spLocks noGrp="1"/>
          </p:cNvSpPr>
          <p:nvPr>
            <p:ph type="sldNum" sz="quarter" idx="10"/>
          </p:nvPr>
        </p:nvSpPr>
        <p:spPr/>
        <p:txBody>
          <a:bodyPr/>
          <a:lstStyle/>
          <a:p>
            <a:fld id="{B94DC1FE-7CAD-C747-A24A-6F48745E51AD}" type="slidenum">
              <a:rPr lang="en-GB" smtClean="0"/>
              <a:pPr/>
              <a:t>‹#›</a:t>
            </a:fld>
            <a:endParaRPr lang="en-GB"/>
          </a:p>
        </p:txBody>
      </p:sp>
      <p:pic>
        <p:nvPicPr>
          <p:cNvPr id="8" name="Graphic 7">
            <a:extLst>
              <a:ext uri="{FF2B5EF4-FFF2-40B4-BE49-F238E27FC236}">
                <a16:creationId xmlns:a16="http://schemas.microsoft.com/office/drawing/2014/main" id="{4E12C135-47CD-4D3D-89A7-75751FC8A9E8}"/>
              </a:ext>
            </a:extLst>
          </p:cNvPr>
          <p:cNvPicPr>
            <a:picLocks noChangeAspect="1"/>
          </p:cNvPicPr>
          <p:nvPr userDrawn="1"/>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0550733" y="6276781"/>
            <a:ext cx="1282280" cy="188259"/>
          </a:xfrm>
          <a:prstGeom prst="rect">
            <a:avLst/>
          </a:prstGeom>
        </p:spPr>
      </p:pic>
    </p:spTree>
    <p:extLst>
      <p:ext uri="{BB962C8B-B14F-4D97-AF65-F5344CB8AC3E}">
        <p14:creationId xmlns:p14="http://schemas.microsoft.com/office/powerpoint/2010/main" val="449187376"/>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type="blank" preserve="1">
  <p:cSld name="2_Blank NO Dreamcatcher">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84E5FDE-EF64-F544-B5C2-D8062359DF4E}"/>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5019" y="4479077"/>
            <a:ext cx="12191979" cy="2378923"/>
          </a:xfrm>
          <a:prstGeom prst="rect">
            <a:avLst/>
          </a:prstGeom>
        </p:spPr>
      </p:pic>
      <p:pic>
        <p:nvPicPr>
          <p:cNvPr id="4" name="Picture 3">
            <a:extLst>
              <a:ext uri="{FF2B5EF4-FFF2-40B4-BE49-F238E27FC236}">
                <a16:creationId xmlns:a16="http://schemas.microsoft.com/office/drawing/2014/main" id="{3A394E89-E5E0-0946-8145-AC7E3B456BEE}"/>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550733" y="400854"/>
            <a:ext cx="1282280" cy="1492492"/>
          </a:xfrm>
          <a:prstGeom prst="rect">
            <a:avLst/>
          </a:prstGeom>
        </p:spPr>
      </p:pic>
      <p:pic>
        <p:nvPicPr>
          <p:cNvPr id="7" name="Graphic 6">
            <a:extLst>
              <a:ext uri="{FF2B5EF4-FFF2-40B4-BE49-F238E27FC236}">
                <a16:creationId xmlns:a16="http://schemas.microsoft.com/office/drawing/2014/main" id="{711623D1-6A24-6647-98FA-B1E9306C9C1B}"/>
              </a:ext>
            </a:extLst>
          </p:cNvPr>
          <p:cNvPicPr>
            <a:picLocks noChangeAspect="1"/>
          </p:cNvPicPr>
          <p:nvPr userDrawn="1"/>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0550733" y="6276781"/>
            <a:ext cx="1282280" cy="188259"/>
          </a:xfrm>
          <a:prstGeom prst="rect">
            <a:avLst/>
          </a:prstGeom>
        </p:spPr>
      </p:pic>
      <p:sp>
        <p:nvSpPr>
          <p:cNvPr id="2" name="Slide Number Placeholder 1">
            <a:extLst>
              <a:ext uri="{FF2B5EF4-FFF2-40B4-BE49-F238E27FC236}">
                <a16:creationId xmlns:a16="http://schemas.microsoft.com/office/drawing/2014/main" id="{04EADD35-E4F6-4C2F-A6E1-87E1D42C5191}"/>
              </a:ext>
            </a:extLst>
          </p:cNvPr>
          <p:cNvSpPr>
            <a:spLocks noGrp="1"/>
          </p:cNvSpPr>
          <p:nvPr>
            <p:ph type="sldNum" sz="quarter" idx="10"/>
          </p:nvPr>
        </p:nvSpPr>
        <p:spPr/>
        <p:txBody>
          <a:bodyPr/>
          <a:lstStyle/>
          <a:p>
            <a:fld id="{B94DC1FE-7CAD-C747-A24A-6F48745E51AD}" type="slidenum">
              <a:rPr lang="en-GB" smtClean="0"/>
              <a:pPr/>
              <a:t>‹#›</a:t>
            </a:fld>
            <a:endParaRPr lang="en-GB"/>
          </a:p>
        </p:txBody>
      </p:sp>
    </p:spTree>
    <p:extLst>
      <p:ext uri="{BB962C8B-B14F-4D97-AF65-F5344CB8AC3E}">
        <p14:creationId xmlns:p14="http://schemas.microsoft.com/office/powerpoint/2010/main" val="2157865888"/>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blank" preserve="1">
  <p:cSld name="1_Blank NO Dreamcatcher">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A394E89-E5E0-0946-8145-AC7E3B456BE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550733" y="400854"/>
            <a:ext cx="1282280" cy="1492492"/>
          </a:xfrm>
          <a:prstGeom prst="rect">
            <a:avLst/>
          </a:prstGeom>
        </p:spPr>
      </p:pic>
      <p:pic>
        <p:nvPicPr>
          <p:cNvPr id="7" name="Graphic 6">
            <a:extLst>
              <a:ext uri="{FF2B5EF4-FFF2-40B4-BE49-F238E27FC236}">
                <a16:creationId xmlns:a16="http://schemas.microsoft.com/office/drawing/2014/main" id="{711623D1-6A24-6647-98FA-B1E9306C9C1B}"/>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550733" y="6276781"/>
            <a:ext cx="1282280" cy="188259"/>
          </a:xfrm>
          <a:prstGeom prst="rect">
            <a:avLst/>
          </a:prstGeom>
        </p:spPr>
      </p:pic>
      <p:sp>
        <p:nvSpPr>
          <p:cNvPr id="2" name="Slide Number Placeholder 1">
            <a:extLst>
              <a:ext uri="{FF2B5EF4-FFF2-40B4-BE49-F238E27FC236}">
                <a16:creationId xmlns:a16="http://schemas.microsoft.com/office/drawing/2014/main" id="{3B798319-DFAE-4C7E-AD47-79991CE8B6E0}"/>
              </a:ext>
            </a:extLst>
          </p:cNvPr>
          <p:cNvSpPr>
            <a:spLocks noGrp="1"/>
          </p:cNvSpPr>
          <p:nvPr>
            <p:ph type="sldNum" sz="quarter" idx="10"/>
          </p:nvPr>
        </p:nvSpPr>
        <p:spPr/>
        <p:txBody>
          <a:bodyPr/>
          <a:lstStyle/>
          <a:p>
            <a:fld id="{B94DC1FE-7CAD-C747-A24A-6F48745E51AD}" type="slidenum">
              <a:rPr lang="en-GB" smtClean="0"/>
              <a:pPr/>
              <a:t>‹#›</a:t>
            </a:fld>
            <a:endParaRPr lang="en-GB"/>
          </a:p>
        </p:txBody>
      </p:sp>
    </p:spTree>
    <p:extLst>
      <p:ext uri="{BB962C8B-B14F-4D97-AF65-F5344CB8AC3E}">
        <p14:creationId xmlns:p14="http://schemas.microsoft.com/office/powerpoint/2010/main" val="1346122717"/>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hank you Option 1">
    <p:bg>
      <p:bgPr>
        <a:solidFill>
          <a:schemeClr val="bg1"/>
        </a:solidFill>
        <a:effectLst/>
      </p:bgPr>
    </p:bg>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2AA8822B-5AEC-AB47-85E3-A1EFE65F592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550733" y="400854"/>
            <a:ext cx="1282280" cy="1492492"/>
          </a:xfrm>
          <a:prstGeom prst="rect">
            <a:avLst/>
          </a:prstGeom>
        </p:spPr>
      </p:pic>
      <p:sp>
        <p:nvSpPr>
          <p:cNvPr id="8" name="Date Placeholder 1">
            <a:extLst>
              <a:ext uri="{FF2B5EF4-FFF2-40B4-BE49-F238E27FC236}">
                <a16:creationId xmlns:a16="http://schemas.microsoft.com/office/drawing/2014/main" id="{79E8E148-0C41-1343-8A72-569F0E06EAD3}"/>
              </a:ext>
            </a:extLst>
          </p:cNvPr>
          <p:cNvSpPr txBox="1">
            <a:spLocks/>
          </p:cNvSpPr>
          <p:nvPr userDrawn="1"/>
        </p:nvSpPr>
        <p:spPr bwMode="gray">
          <a:xfrm>
            <a:off x="612411" y="6276782"/>
            <a:ext cx="9437020" cy="205121"/>
          </a:xfrm>
          <a:prstGeom prst="rect">
            <a:avLst/>
          </a:prstGeom>
        </p:spPr>
        <p:txBody>
          <a:bodyPr vert="horz" wrap="square" lIns="0" tIns="0" rIns="0" bIns="0" rtlCol="0" anchor="t" anchorCtr="0">
            <a:spAutoFit/>
          </a:bodyPr>
          <a:lstStyle>
            <a:defPPr>
              <a:defRPr lang="en-US"/>
            </a:defPPr>
            <a:lvl1pPr marL="0" algn="l" defTabSz="685800" rtl="0" eaLnBrk="1" latinLnBrk="0" hangingPunct="1">
              <a:defRPr sz="675" kern="1200">
                <a:solidFill>
                  <a:schemeClr val="tx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1333">
                <a:solidFill>
                  <a:schemeClr val="tx1"/>
                </a:solidFill>
                <a:latin typeface="Arial" panose="020B0604020202020204" pitchFamily="34" charset="0"/>
                <a:cs typeface="Arial" panose="020B0604020202020204" pitchFamily="34" charset="0"/>
              </a:rPr>
              <a:t>This presentation is confidential. Do not reproduce or distribute to any third party. </a:t>
            </a:r>
            <a:endParaRPr lang="en-GB" sz="1333">
              <a:solidFill>
                <a:schemeClr val="tx1"/>
              </a:solidFill>
              <a:latin typeface="Arial" panose="020B0604020202020204" pitchFamily="34" charset="0"/>
              <a:cs typeface="Arial" panose="020B0604020202020204" pitchFamily="34" charset="0"/>
            </a:endParaRPr>
          </a:p>
        </p:txBody>
      </p:sp>
      <p:pic>
        <p:nvPicPr>
          <p:cNvPr id="10" name="Graphic 9">
            <a:extLst>
              <a:ext uri="{FF2B5EF4-FFF2-40B4-BE49-F238E27FC236}">
                <a16:creationId xmlns:a16="http://schemas.microsoft.com/office/drawing/2014/main" id="{74FCC835-62F1-CE4A-A1BA-A1D5BE85F924}"/>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550733" y="6276781"/>
            <a:ext cx="1282280" cy="188259"/>
          </a:xfrm>
          <a:prstGeom prst="rect">
            <a:avLst/>
          </a:prstGeom>
        </p:spPr>
      </p:pic>
      <p:sp>
        <p:nvSpPr>
          <p:cNvPr id="11" name="Title 1">
            <a:extLst>
              <a:ext uri="{FF2B5EF4-FFF2-40B4-BE49-F238E27FC236}">
                <a16:creationId xmlns:a16="http://schemas.microsoft.com/office/drawing/2014/main" id="{1F7B6A08-18A9-4D44-A430-22D366C49038}"/>
              </a:ext>
            </a:extLst>
          </p:cNvPr>
          <p:cNvSpPr>
            <a:spLocks noGrp="1"/>
          </p:cNvSpPr>
          <p:nvPr>
            <p:ph type="ctrTitle" hasCustomPrompt="1"/>
          </p:nvPr>
        </p:nvSpPr>
        <p:spPr>
          <a:xfrm>
            <a:off x="1211883" y="2543402"/>
            <a:ext cx="9108587" cy="2421769"/>
          </a:xfrm>
        </p:spPr>
        <p:txBody>
          <a:bodyPr lIns="0" tIns="0" rIns="0" bIns="0" anchor="ctr" anchorCtr="0">
            <a:noAutofit/>
          </a:bodyPr>
          <a:lstStyle>
            <a:lvl1pPr algn="l">
              <a:lnSpc>
                <a:spcPct val="100000"/>
              </a:lnSpc>
              <a:defRPr sz="5333" b="0">
                <a:gradFill>
                  <a:gsLst>
                    <a:gs pos="100000">
                      <a:srgbClr val="0066B3"/>
                    </a:gs>
                    <a:gs pos="0">
                      <a:srgbClr val="0033A1"/>
                    </a:gs>
                  </a:gsLst>
                  <a:lin ang="1620000" scaled="0"/>
                </a:gradFill>
              </a:defRPr>
            </a:lvl1pPr>
          </a:lstStyle>
          <a:p>
            <a:r>
              <a:rPr lang="en-GB"/>
              <a:t>Thank you</a:t>
            </a:r>
            <a:endParaRPr lang="en-US"/>
          </a:p>
        </p:txBody>
      </p:sp>
      <p:sp>
        <p:nvSpPr>
          <p:cNvPr id="2" name="Slide Number Placeholder 1">
            <a:extLst>
              <a:ext uri="{FF2B5EF4-FFF2-40B4-BE49-F238E27FC236}">
                <a16:creationId xmlns:a16="http://schemas.microsoft.com/office/drawing/2014/main" id="{6E7CEB42-1FDE-4C8E-85D8-320808C95963}"/>
              </a:ext>
            </a:extLst>
          </p:cNvPr>
          <p:cNvSpPr>
            <a:spLocks noGrp="1"/>
          </p:cNvSpPr>
          <p:nvPr>
            <p:ph type="sldNum" sz="quarter" idx="10"/>
          </p:nvPr>
        </p:nvSpPr>
        <p:spPr/>
        <p:txBody>
          <a:bodyPr/>
          <a:lstStyle/>
          <a:p>
            <a:fld id="{B94DC1FE-7CAD-C747-A24A-6F48745E51AD}" type="slidenum">
              <a:rPr lang="en-GB" smtClean="0"/>
              <a:pPr/>
              <a:t>‹#›</a:t>
            </a:fld>
            <a:endParaRPr lang="en-GB"/>
          </a:p>
        </p:txBody>
      </p:sp>
    </p:spTree>
    <p:extLst>
      <p:ext uri="{BB962C8B-B14F-4D97-AF65-F5344CB8AC3E}">
        <p14:creationId xmlns:p14="http://schemas.microsoft.com/office/powerpoint/2010/main" val="412335598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blue">
    <p:spTree>
      <p:nvGrpSpPr>
        <p:cNvPr id="1" name=""/>
        <p:cNvGrpSpPr/>
        <p:nvPr/>
      </p:nvGrpSpPr>
      <p:grpSpPr>
        <a:xfrm>
          <a:off x="0" y="0"/>
          <a:ext cx="0" cy="0"/>
          <a:chOff x="0" y="0"/>
          <a:chExt cx="0" cy="0"/>
        </a:xfrm>
      </p:grpSpPr>
      <p:pic>
        <p:nvPicPr>
          <p:cNvPr id="6" name="Picture 5" descr="A picture containing bird&#10;&#10;Description automatically generated">
            <a:extLst>
              <a:ext uri="{FF2B5EF4-FFF2-40B4-BE49-F238E27FC236}">
                <a16:creationId xmlns:a16="http://schemas.microsoft.com/office/drawing/2014/main" id="{E26EF113-B7BF-47CB-864B-207CE5DB26C9}"/>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85" y="0"/>
            <a:ext cx="12189630" cy="6858000"/>
          </a:xfrm>
          <a:prstGeom prst="rect">
            <a:avLst/>
          </a:prstGeom>
        </p:spPr>
      </p:pic>
      <p:grpSp>
        <p:nvGrpSpPr>
          <p:cNvPr id="9" name="Group 8">
            <a:extLst>
              <a:ext uri="{FF2B5EF4-FFF2-40B4-BE49-F238E27FC236}">
                <a16:creationId xmlns:a16="http://schemas.microsoft.com/office/drawing/2014/main" id="{3F0B3AB1-0AEC-441E-B921-9CEB3FF922A7}"/>
              </a:ext>
            </a:extLst>
          </p:cNvPr>
          <p:cNvGrpSpPr/>
          <p:nvPr userDrawn="1"/>
        </p:nvGrpSpPr>
        <p:grpSpPr>
          <a:xfrm>
            <a:off x="0" y="5403941"/>
            <a:ext cx="12228766" cy="1445189"/>
            <a:chOff x="0" y="5403941"/>
            <a:chExt cx="12228766" cy="1445189"/>
          </a:xfrm>
        </p:grpSpPr>
        <p:pic>
          <p:nvPicPr>
            <p:cNvPr id="10" name="Picture 9" descr="A close up of a logo&#10;&#10;Description automatically generated">
              <a:extLst>
                <a:ext uri="{FF2B5EF4-FFF2-40B4-BE49-F238E27FC236}">
                  <a16:creationId xmlns:a16="http://schemas.microsoft.com/office/drawing/2014/main" id="{45A7387E-7100-4E0E-BF99-8A19E1F869BB}"/>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r="12046" b="5337"/>
            <a:stretch/>
          </p:blipFill>
          <p:spPr>
            <a:xfrm>
              <a:off x="0" y="5403941"/>
              <a:ext cx="10723418" cy="1445189"/>
            </a:xfrm>
            <a:prstGeom prst="rect">
              <a:avLst/>
            </a:prstGeom>
          </p:spPr>
        </p:pic>
        <p:pic>
          <p:nvPicPr>
            <p:cNvPr id="11" name="Picture 10" descr="A close up of a logo&#10;&#10;Description automatically generated">
              <a:extLst>
                <a:ext uri="{FF2B5EF4-FFF2-40B4-BE49-F238E27FC236}">
                  <a16:creationId xmlns:a16="http://schemas.microsoft.com/office/drawing/2014/main" id="{7521E420-622F-4CA5-9082-7BAAA61A7558}"/>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87953" r="3" b="5337"/>
            <a:stretch/>
          </p:blipFill>
          <p:spPr>
            <a:xfrm>
              <a:off x="10760362" y="5403941"/>
              <a:ext cx="1468404" cy="1445189"/>
            </a:xfrm>
            <a:prstGeom prst="rect">
              <a:avLst/>
            </a:prstGeom>
          </p:spPr>
        </p:pic>
      </p:grpSp>
      <p:sp>
        <p:nvSpPr>
          <p:cNvPr id="14" name="Title 13">
            <a:extLst>
              <a:ext uri="{FF2B5EF4-FFF2-40B4-BE49-F238E27FC236}">
                <a16:creationId xmlns:a16="http://schemas.microsoft.com/office/drawing/2014/main" id="{52A92587-3D44-46B6-8BF7-EA879915CDA3}"/>
              </a:ext>
            </a:extLst>
          </p:cNvPr>
          <p:cNvSpPr>
            <a:spLocks noGrp="1"/>
          </p:cNvSpPr>
          <p:nvPr>
            <p:ph type="title" hasCustomPrompt="1"/>
          </p:nvPr>
        </p:nvSpPr>
        <p:spPr>
          <a:xfrm>
            <a:off x="2613455" y="3078514"/>
            <a:ext cx="7328770" cy="1891942"/>
          </a:xfrm>
        </p:spPr>
        <p:txBody>
          <a:bodyPr/>
          <a:lstStyle>
            <a:lvl1pPr>
              <a:lnSpc>
                <a:spcPct val="90000"/>
              </a:lnSpc>
              <a:defRPr sz="5400" cap="all" baseline="0">
                <a:solidFill>
                  <a:schemeClr val="bg1"/>
                </a:solidFill>
              </a:defRPr>
            </a:lvl1pPr>
          </a:lstStyle>
          <a:p>
            <a:r>
              <a:rPr lang="en-US"/>
              <a:t>Add presentation title</a:t>
            </a:r>
            <a:endParaRPr lang="en-GB"/>
          </a:p>
        </p:txBody>
      </p:sp>
      <p:sp>
        <p:nvSpPr>
          <p:cNvPr id="12" name="Text Placeholder 15">
            <a:extLst>
              <a:ext uri="{FF2B5EF4-FFF2-40B4-BE49-F238E27FC236}">
                <a16:creationId xmlns:a16="http://schemas.microsoft.com/office/drawing/2014/main" id="{C59CF792-175E-4EB7-827F-1869BDA3043C}"/>
              </a:ext>
            </a:extLst>
          </p:cNvPr>
          <p:cNvSpPr>
            <a:spLocks noGrp="1"/>
          </p:cNvSpPr>
          <p:nvPr>
            <p:ph type="body" sz="quarter" idx="10" hasCustomPrompt="1"/>
          </p:nvPr>
        </p:nvSpPr>
        <p:spPr>
          <a:xfrm>
            <a:off x="2613454" y="4945559"/>
            <a:ext cx="7328769" cy="312235"/>
          </a:xfrm>
        </p:spPr>
        <p:txBody>
          <a:bodyPr/>
          <a:lstStyle>
            <a:lvl1pPr marL="0" indent="0">
              <a:spcBef>
                <a:spcPts val="0"/>
              </a:spcBef>
              <a:buNone/>
              <a:defRPr sz="1800">
                <a:solidFill>
                  <a:schemeClr val="bg1"/>
                </a:solidFill>
              </a:defRPr>
            </a:lvl1pPr>
          </a:lstStyle>
          <a:p>
            <a:pPr lvl="0"/>
            <a:r>
              <a:rPr lang="en-US"/>
              <a:t>Add subtitle</a:t>
            </a:r>
            <a:endParaRPr lang="en-GB"/>
          </a:p>
        </p:txBody>
      </p:sp>
      <p:sp>
        <p:nvSpPr>
          <p:cNvPr id="15" name="Text Placeholder 15">
            <a:extLst>
              <a:ext uri="{FF2B5EF4-FFF2-40B4-BE49-F238E27FC236}">
                <a16:creationId xmlns:a16="http://schemas.microsoft.com/office/drawing/2014/main" id="{2A0A5494-3A29-4129-AE77-6600D261B7AD}"/>
              </a:ext>
            </a:extLst>
          </p:cNvPr>
          <p:cNvSpPr>
            <a:spLocks noGrp="1"/>
          </p:cNvSpPr>
          <p:nvPr>
            <p:ph type="body" sz="quarter" idx="11" hasCustomPrompt="1"/>
          </p:nvPr>
        </p:nvSpPr>
        <p:spPr>
          <a:xfrm>
            <a:off x="2613454" y="5269448"/>
            <a:ext cx="7328769" cy="312235"/>
          </a:xfrm>
        </p:spPr>
        <p:txBody>
          <a:bodyPr/>
          <a:lstStyle>
            <a:lvl1pPr marL="0" indent="0">
              <a:spcBef>
                <a:spcPts val="0"/>
              </a:spcBef>
              <a:buNone/>
              <a:defRPr sz="1800">
                <a:solidFill>
                  <a:schemeClr val="bg1"/>
                </a:solidFill>
              </a:defRPr>
            </a:lvl1pPr>
          </a:lstStyle>
          <a:p>
            <a:pPr lvl="0"/>
            <a:r>
              <a:rPr lang="en-US"/>
              <a:t>Add date</a:t>
            </a:r>
            <a:endParaRPr lang="en-GB"/>
          </a:p>
        </p:txBody>
      </p:sp>
      <p:pic>
        <p:nvPicPr>
          <p:cNvPr id="8" name="Picture 7" descr="A close up of a logo&#10;&#10;Description automatically generated">
            <a:extLst>
              <a:ext uri="{FF2B5EF4-FFF2-40B4-BE49-F238E27FC236}">
                <a16:creationId xmlns:a16="http://schemas.microsoft.com/office/drawing/2014/main" id="{27CA13D5-C119-43D5-8FFD-F66787E2F6A9}"/>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l="84208"/>
          <a:stretch/>
        </p:blipFill>
        <p:spPr>
          <a:xfrm>
            <a:off x="10266630" y="0"/>
            <a:ext cx="1925370" cy="2635861"/>
          </a:xfrm>
          <a:prstGeom prst="rect">
            <a:avLst/>
          </a:prstGeom>
        </p:spPr>
      </p:pic>
    </p:spTree>
    <p:extLst>
      <p:ext uri="{BB962C8B-B14F-4D97-AF65-F5344CB8AC3E}">
        <p14:creationId xmlns:p14="http://schemas.microsoft.com/office/powerpoint/2010/main" val="151318255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Picture titl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B175F4B-94EB-4351-BE98-39E9986A05D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520" t="15243" r="4356" b="5913"/>
          <a:stretch/>
        </p:blipFill>
        <p:spPr>
          <a:xfrm>
            <a:off x="-377687" y="-1"/>
            <a:ext cx="12569687" cy="6938809"/>
          </a:xfrm>
          <a:prstGeom prst="rect">
            <a:avLst/>
          </a:prstGeom>
        </p:spPr>
      </p:pic>
      <p:sp>
        <p:nvSpPr>
          <p:cNvPr id="9" name="Callout: Bent Line 8">
            <a:extLst>
              <a:ext uri="{FF2B5EF4-FFF2-40B4-BE49-F238E27FC236}">
                <a16:creationId xmlns:a16="http://schemas.microsoft.com/office/drawing/2014/main" id="{A24F85D3-1723-439C-880C-29318B58FC8A}"/>
              </a:ext>
            </a:extLst>
          </p:cNvPr>
          <p:cNvSpPr/>
          <p:nvPr userDrawn="1"/>
        </p:nvSpPr>
        <p:spPr>
          <a:xfrm>
            <a:off x="12750393" y="0"/>
            <a:ext cx="1822857" cy="3429000"/>
          </a:xfrm>
          <a:prstGeom prst="borderCallout2">
            <a:avLst>
              <a:gd name="adj1" fmla="val 18750"/>
              <a:gd name="adj2" fmla="val -8333"/>
              <a:gd name="adj3" fmla="val 18750"/>
              <a:gd name="adj4" fmla="val -16667"/>
              <a:gd name="adj5" fmla="val 32251"/>
              <a:gd name="adj6" fmla="val -26422"/>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ctr"/>
          <a:lstStyle/>
          <a:p>
            <a:pPr algn="l"/>
            <a:r>
              <a:rPr lang="en-GB" sz="1600" b="1" u="none"/>
              <a:t>To change image</a:t>
            </a:r>
          </a:p>
          <a:p>
            <a:pPr marL="228600" indent="-228600" algn="l">
              <a:buFont typeface="+mj-lt"/>
              <a:buAutoNum type="arabicPeriod"/>
            </a:pPr>
            <a:r>
              <a:rPr lang="en-GB" sz="1200"/>
              <a:t>View </a:t>
            </a:r>
          </a:p>
          <a:p>
            <a:pPr marL="228600" indent="-228600" algn="l">
              <a:buFont typeface="+mj-lt"/>
              <a:buAutoNum type="arabicPeriod"/>
            </a:pPr>
            <a:r>
              <a:rPr lang="en-GB" sz="1200"/>
              <a:t>Slide master</a:t>
            </a:r>
          </a:p>
          <a:p>
            <a:pPr marL="228600" indent="-228600" algn="l">
              <a:buFont typeface="+mj-lt"/>
              <a:buAutoNum type="arabicPeriod"/>
            </a:pPr>
            <a:r>
              <a:rPr lang="en-GB" sz="1200"/>
              <a:t>Scroll to slide</a:t>
            </a:r>
          </a:p>
          <a:p>
            <a:pPr marL="228600" indent="-228600" algn="l">
              <a:buFont typeface="+mj-lt"/>
              <a:buAutoNum type="arabicPeriod"/>
            </a:pPr>
            <a:r>
              <a:rPr lang="en-GB" sz="1200"/>
              <a:t>Right click on top layer ‘send to back’</a:t>
            </a:r>
          </a:p>
          <a:p>
            <a:pPr marL="228600" indent="-228600" algn="l">
              <a:buFont typeface="+mj-lt"/>
              <a:buAutoNum type="arabicPeriod"/>
            </a:pPr>
            <a:r>
              <a:rPr lang="en-GB" sz="1200"/>
              <a:t>Insert image. Proportionately size image to fit area</a:t>
            </a:r>
          </a:p>
          <a:p>
            <a:pPr marL="228600" indent="-228600" algn="l">
              <a:buFont typeface="+mj-lt"/>
              <a:buAutoNum type="arabicPeriod"/>
            </a:pPr>
            <a:r>
              <a:rPr lang="en-GB" sz="1200"/>
              <a:t>Right click ‘send to back’</a:t>
            </a:r>
          </a:p>
        </p:txBody>
      </p:sp>
      <p:pic>
        <p:nvPicPr>
          <p:cNvPr id="16" name="Picture 15" descr="A close up of a logo&#10;&#10;Description automatically generated">
            <a:extLst>
              <a:ext uri="{FF2B5EF4-FFF2-40B4-BE49-F238E27FC236}">
                <a16:creationId xmlns:a16="http://schemas.microsoft.com/office/drawing/2014/main" id="{FE557304-1643-4392-B4F7-1884845B9F22}"/>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84208"/>
          <a:stretch/>
        </p:blipFill>
        <p:spPr>
          <a:xfrm>
            <a:off x="10266630" y="0"/>
            <a:ext cx="1925370" cy="2635861"/>
          </a:xfrm>
          <a:prstGeom prst="rect">
            <a:avLst/>
          </a:prstGeom>
        </p:spPr>
      </p:pic>
      <p:sp>
        <p:nvSpPr>
          <p:cNvPr id="14" name="Title 13">
            <a:extLst>
              <a:ext uri="{FF2B5EF4-FFF2-40B4-BE49-F238E27FC236}">
                <a16:creationId xmlns:a16="http://schemas.microsoft.com/office/drawing/2014/main" id="{52A92587-3D44-46B6-8BF7-EA879915CDA3}"/>
              </a:ext>
            </a:extLst>
          </p:cNvPr>
          <p:cNvSpPr>
            <a:spLocks noGrp="1"/>
          </p:cNvSpPr>
          <p:nvPr userDrawn="1">
            <p:ph type="title" hasCustomPrompt="1"/>
          </p:nvPr>
        </p:nvSpPr>
        <p:spPr>
          <a:xfrm>
            <a:off x="2260370" y="3038707"/>
            <a:ext cx="7328770" cy="1632647"/>
          </a:xfrm>
        </p:spPr>
        <p:txBody>
          <a:bodyPr/>
          <a:lstStyle>
            <a:lvl1pPr>
              <a:lnSpc>
                <a:spcPct val="90000"/>
              </a:lnSpc>
              <a:defRPr sz="5500" cap="all" baseline="0">
                <a:solidFill>
                  <a:schemeClr val="bg1"/>
                </a:solidFill>
              </a:defRPr>
            </a:lvl1pPr>
          </a:lstStyle>
          <a:p>
            <a:r>
              <a:rPr lang="en-US"/>
              <a:t>Add presentation title</a:t>
            </a:r>
            <a:endParaRPr lang="en-GB"/>
          </a:p>
        </p:txBody>
      </p:sp>
      <p:sp>
        <p:nvSpPr>
          <p:cNvPr id="12" name="Text Placeholder 15">
            <a:extLst>
              <a:ext uri="{FF2B5EF4-FFF2-40B4-BE49-F238E27FC236}">
                <a16:creationId xmlns:a16="http://schemas.microsoft.com/office/drawing/2014/main" id="{C59CF792-175E-4EB7-827F-1869BDA3043C}"/>
              </a:ext>
            </a:extLst>
          </p:cNvPr>
          <p:cNvSpPr>
            <a:spLocks noGrp="1"/>
          </p:cNvSpPr>
          <p:nvPr userDrawn="1">
            <p:ph type="body" sz="quarter" idx="10" hasCustomPrompt="1"/>
          </p:nvPr>
        </p:nvSpPr>
        <p:spPr>
          <a:xfrm>
            <a:off x="2260369" y="4683008"/>
            <a:ext cx="7328769" cy="312235"/>
          </a:xfrm>
        </p:spPr>
        <p:txBody>
          <a:bodyPr/>
          <a:lstStyle>
            <a:lvl1pPr marL="0" indent="0">
              <a:spcBef>
                <a:spcPts val="0"/>
              </a:spcBef>
              <a:buNone/>
              <a:defRPr sz="1800">
                <a:solidFill>
                  <a:schemeClr val="bg1"/>
                </a:solidFill>
              </a:defRPr>
            </a:lvl1pPr>
          </a:lstStyle>
          <a:p>
            <a:pPr lvl="0"/>
            <a:r>
              <a:rPr lang="en-US"/>
              <a:t>Add subtitle</a:t>
            </a:r>
            <a:endParaRPr lang="en-GB"/>
          </a:p>
        </p:txBody>
      </p:sp>
      <p:sp>
        <p:nvSpPr>
          <p:cNvPr id="15" name="Text Placeholder 15">
            <a:extLst>
              <a:ext uri="{FF2B5EF4-FFF2-40B4-BE49-F238E27FC236}">
                <a16:creationId xmlns:a16="http://schemas.microsoft.com/office/drawing/2014/main" id="{2A0A5494-3A29-4129-AE77-6600D261B7AD}"/>
              </a:ext>
            </a:extLst>
          </p:cNvPr>
          <p:cNvSpPr>
            <a:spLocks noGrp="1"/>
          </p:cNvSpPr>
          <p:nvPr userDrawn="1">
            <p:ph type="body" sz="quarter" idx="11" hasCustomPrompt="1"/>
          </p:nvPr>
        </p:nvSpPr>
        <p:spPr>
          <a:xfrm>
            <a:off x="2260369" y="5006897"/>
            <a:ext cx="7328769" cy="312235"/>
          </a:xfrm>
        </p:spPr>
        <p:txBody>
          <a:bodyPr/>
          <a:lstStyle>
            <a:lvl1pPr marL="0" indent="0">
              <a:spcBef>
                <a:spcPts val="0"/>
              </a:spcBef>
              <a:buNone/>
              <a:defRPr sz="1800">
                <a:solidFill>
                  <a:schemeClr val="bg1"/>
                </a:solidFill>
              </a:defRPr>
            </a:lvl1pPr>
          </a:lstStyle>
          <a:p>
            <a:pPr lvl="0"/>
            <a:r>
              <a:rPr lang="en-US"/>
              <a:t>Add date</a:t>
            </a:r>
            <a:endParaRPr lang="en-GB"/>
          </a:p>
        </p:txBody>
      </p:sp>
      <p:grpSp>
        <p:nvGrpSpPr>
          <p:cNvPr id="11" name="Group 10">
            <a:extLst>
              <a:ext uri="{FF2B5EF4-FFF2-40B4-BE49-F238E27FC236}">
                <a16:creationId xmlns:a16="http://schemas.microsoft.com/office/drawing/2014/main" id="{21A1C535-E3D6-400B-99BE-7040F7D28144}"/>
              </a:ext>
            </a:extLst>
          </p:cNvPr>
          <p:cNvGrpSpPr/>
          <p:nvPr userDrawn="1"/>
        </p:nvGrpSpPr>
        <p:grpSpPr>
          <a:xfrm>
            <a:off x="0" y="5403941"/>
            <a:ext cx="12228766" cy="1445189"/>
            <a:chOff x="0" y="5403941"/>
            <a:chExt cx="12228766" cy="1445189"/>
          </a:xfrm>
        </p:grpSpPr>
        <p:pic>
          <p:nvPicPr>
            <p:cNvPr id="13" name="Picture 12" descr="A close up of a logo&#10;&#10;Description automatically generated">
              <a:extLst>
                <a:ext uri="{FF2B5EF4-FFF2-40B4-BE49-F238E27FC236}">
                  <a16:creationId xmlns:a16="http://schemas.microsoft.com/office/drawing/2014/main" id="{3F541D11-C8F6-4A70-ADFF-5EC7981E434A}"/>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r="12046" b="5337"/>
            <a:stretch/>
          </p:blipFill>
          <p:spPr>
            <a:xfrm>
              <a:off x="0" y="5403941"/>
              <a:ext cx="10723418" cy="1445189"/>
            </a:xfrm>
            <a:prstGeom prst="rect">
              <a:avLst/>
            </a:prstGeom>
          </p:spPr>
        </p:pic>
        <p:pic>
          <p:nvPicPr>
            <p:cNvPr id="19" name="Picture 18" descr="A close up of a logo&#10;&#10;Description automatically generated">
              <a:extLst>
                <a:ext uri="{FF2B5EF4-FFF2-40B4-BE49-F238E27FC236}">
                  <a16:creationId xmlns:a16="http://schemas.microsoft.com/office/drawing/2014/main" id="{C9F584AD-B2B2-4F72-9476-8C34388EC9CD}"/>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l="87953" r="3" b="5337"/>
            <a:stretch/>
          </p:blipFill>
          <p:spPr>
            <a:xfrm>
              <a:off x="10760362" y="5403941"/>
              <a:ext cx="1468404" cy="1445189"/>
            </a:xfrm>
            <a:prstGeom prst="rect">
              <a:avLst/>
            </a:prstGeom>
          </p:spPr>
        </p:pic>
      </p:grpSp>
    </p:spTree>
    <p:extLst>
      <p:ext uri="{BB962C8B-B14F-4D97-AF65-F5344CB8AC3E}">
        <p14:creationId xmlns:p14="http://schemas.microsoft.com/office/powerpoint/2010/main" val="12720833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icture title">
    <p:spTree>
      <p:nvGrpSpPr>
        <p:cNvPr id="1" name=""/>
        <p:cNvGrpSpPr/>
        <p:nvPr/>
      </p:nvGrpSpPr>
      <p:grpSpPr>
        <a:xfrm>
          <a:off x="0" y="0"/>
          <a:ext cx="0" cy="0"/>
          <a:chOff x="0" y="0"/>
          <a:chExt cx="0" cy="0"/>
        </a:xfrm>
      </p:grpSpPr>
      <p:pic>
        <p:nvPicPr>
          <p:cNvPr id="3" name="Picture 2" descr="A picture containing person, outdoor, man, water&#10;&#10;Description automatically generated">
            <a:extLst>
              <a:ext uri="{FF2B5EF4-FFF2-40B4-BE49-F238E27FC236}">
                <a16:creationId xmlns:a16="http://schemas.microsoft.com/office/drawing/2014/main" id="{9B175F4B-94EB-4351-BE98-39E9986A05D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1"/>
          <a:stretch/>
        </p:blipFill>
        <p:spPr>
          <a:xfrm>
            <a:off x="0" y="0"/>
            <a:ext cx="12191824" cy="6858000"/>
          </a:xfrm>
          <a:prstGeom prst="rect">
            <a:avLst/>
          </a:prstGeom>
        </p:spPr>
      </p:pic>
      <p:sp>
        <p:nvSpPr>
          <p:cNvPr id="9" name="Callout: Bent Line 8">
            <a:extLst>
              <a:ext uri="{FF2B5EF4-FFF2-40B4-BE49-F238E27FC236}">
                <a16:creationId xmlns:a16="http://schemas.microsoft.com/office/drawing/2014/main" id="{A24F85D3-1723-439C-880C-29318B58FC8A}"/>
              </a:ext>
            </a:extLst>
          </p:cNvPr>
          <p:cNvSpPr/>
          <p:nvPr userDrawn="1"/>
        </p:nvSpPr>
        <p:spPr>
          <a:xfrm>
            <a:off x="12750393" y="0"/>
            <a:ext cx="1822857" cy="3429000"/>
          </a:xfrm>
          <a:prstGeom prst="borderCallout2">
            <a:avLst>
              <a:gd name="adj1" fmla="val 18750"/>
              <a:gd name="adj2" fmla="val -8333"/>
              <a:gd name="adj3" fmla="val 18750"/>
              <a:gd name="adj4" fmla="val -16667"/>
              <a:gd name="adj5" fmla="val 32251"/>
              <a:gd name="adj6" fmla="val -26422"/>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ctr"/>
          <a:lstStyle/>
          <a:p>
            <a:pPr algn="l"/>
            <a:r>
              <a:rPr lang="en-GB" sz="1600" b="1" u="none"/>
              <a:t>To change image</a:t>
            </a:r>
          </a:p>
          <a:p>
            <a:pPr marL="228600" indent="-228600" algn="l">
              <a:buFont typeface="+mj-lt"/>
              <a:buAutoNum type="arabicPeriod"/>
            </a:pPr>
            <a:r>
              <a:rPr lang="en-GB" sz="1200"/>
              <a:t>View </a:t>
            </a:r>
          </a:p>
          <a:p>
            <a:pPr marL="228600" indent="-228600" algn="l">
              <a:buFont typeface="+mj-lt"/>
              <a:buAutoNum type="arabicPeriod"/>
            </a:pPr>
            <a:r>
              <a:rPr lang="en-GB" sz="1200"/>
              <a:t>Slide master</a:t>
            </a:r>
          </a:p>
          <a:p>
            <a:pPr marL="228600" indent="-228600" algn="l">
              <a:buFont typeface="+mj-lt"/>
              <a:buAutoNum type="arabicPeriod"/>
            </a:pPr>
            <a:r>
              <a:rPr lang="en-GB" sz="1200"/>
              <a:t>Scroll to slide</a:t>
            </a:r>
          </a:p>
          <a:p>
            <a:pPr marL="228600" indent="-228600" algn="l">
              <a:buFont typeface="+mj-lt"/>
              <a:buAutoNum type="arabicPeriod"/>
            </a:pPr>
            <a:r>
              <a:rPr lang="en-GB" sz="1200"/>
              <a:t>Right click on top layer ‘send to back’</a:t>
            </a:r>
          </a:p>
          <a:p>
            <a:pPr marL="228600" indent="-228600" algn="l">
              <a:buFont typeface="+mj-lt"/>
              <a:buAutoNum type="arabicPeriod"/>
            </a:pPr>
            <a:r>
              <a:rPr lang="en-GB" sz="1200"/>
              <a:t>Insert image. Proportionately size image to fit area</a:t>
            </a:r>
          </a:p>
          <a:p>
            <a:pPr marL="228600" indent="-228600" algn="l">
              <a:buFont typeface="+mj-lt"/>
              <a:buAutoNum type="arabicPeriod"/>
            </a:pPr>
            <a:r>
              <a:rPr lang="en-GB" sz="1200"/>
              <a:t>Right click ‘send to back’</a:t>
            </a:r>
          </a:p>
        </p:txBody>
      </p:sp>
      <p:pic>
        <p:nvPicPr>
          <p:cNvPr id="16" name="Picture 15" descr="A close up of a logo&#10;&#10;Description automatically generated">
            <a:extLst>
              <a:ext uri="{FF2B5EF4-FFF2-40B4-BE49-F238E27FC236}">
                <a16:creationId xmlns:a16="http://schemas.microsoft.com/office/drawing/2014/main" id="{FE557304-1643-4392-B4F7-1884845B9F22}"/>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10266630" y="0"/>
            <a:ext cx="1925370" cy="2635861"/>
          </a:xfrm>
          <a:prstGeom prst="rect">
            <a:avLst/>
          </a:prstGeom>
        </p:spPr>
      </p:pic>
      <p:sp>
        <p:nvSpPr>
          <p:cNvPr id="14" name="Title 13">
            <a:extLst>
              <a:ext uri="{FF2B5EF4-FFF2-40B4-BE49-F238E27FC236}">
                <a16:creationId xmlns:a16="http://schemas.microsoft.com/office/drawing/2014/main" id="{52A92587-3D44-46B6-8BF7-EA879915CDA3}"/>
              </a:ext>
            </a:extLst>
          </p:cNvPr>
          <p:cNvSpPr>
            <a:spLocks noGrp="1"/>
          </p:cNvSpPr>
          <p:nvPr>
            <p:ph type="title" hasCustomPrompt="1"/>
          </p:nvPr>
        </p:nvSpPr>
        <p:spPr>
          <a:xfrm>
            <a:off x="2260370" y="3038707"/>
            <a:ext cx="7328770" cy="1632647"/>
          </a:xfrm>
        </p:spPr>
        <p:txBody>
          <a:bodyPr/>
          <a:lstStyle>
            <a:lvl1pPr>
              <a:lnSpc>
                <a:spcPct val="90000"/>
              </a:lnSpc>
              <a:defRPr sz="5500" cap="all" baseline="0">
                <a:solidFill>
                  <a:schemeClr val="bg1"/>
                </a:solidFill>
              </a:defRPr>
            </a:lvl1pPr>
          </a:lstStyle>
          <a:p>
            <a:r>
              <a:rPr lang="en-US"/>
              <a:t>Add presentation title</a:t>
            </a:r>
            <a:endParaRPr lang="en-GB"/>
          </a:p>
        </p:txBody>
      </p:sp>
      <p:sp>
        <p:nvSpPr>
          <p:cNvPr id="12" name="Text Placeholder 15">
            <a:extLst>
              <a:ext uri="{FF2B5EF4-FFF2-40B4-BE49-F238E27FC236}">
                <a16:creationId xmlns:a16="http://schemas.microsoft.com/office/drawing/2014/main" id="{C59CF792-175E-4EB7-827F-1869BDA3043C}"/>
              </a:ext>
            </a:extLst>
          </p:cNvPr>
          <p:cNvSpPr>
            <a:spLocks noGrp="1"/>
          </p:cNvSpPr>
          <p:nvPr>
            <p:ph type="body" sz="quarter" idx="10" hasCustomPrompt="1"/>
          </p:nvPr>
        </p:nvSpPr>
        <p:spPr>
          <a:xfrm>
            <a:off x="2260369" y="4683008"/>
            <a:ext cx="7328769" cy="312235"/>
          </a:xfrm>
        </p:spPr>
        <p:txBody>
          <a:bodyPr/>
          <a:lstStyle>
            <a:lvl1pPr marL="0" indent="0">
              <a:spcBef>
                <a:spcPts val="0"/>
              </a:spcBef>
              <a:buNone/>
              <a:defRPr sz="1800">
                <a:solidFill>
                  <a:schemeClr val="bg1"/>
                </a:solidFill>
              </a:defRPr>
            </a:lvl1pPr>
          </a:lstStyle>
          <a:p>
            <a:pPr lvl="0"/>
            <a:r>
              <a:rPr lang="en-US"/>
              <a:t>Add subtitle</a:t>
            </a:r>
            <a:endParaRPr lang="en-GB"/>
          </a:p>
        </p:txBody>
      </p:sp>
      <p:sp>
        <p:nvSpPr>
          <p:cNvPr id="15" name="Text Placeholder 15">
            <a:extLst>
              <a:ext uri="{FF2B5EF4-FFF2-40B4-BE49-F238E27FC236}">
                <a16:creationId xmlns:a16="http://schemas.microsoft.com/office/drawing/2014/main" id="{2A0A5494-3A29-4129-AE77-6600D261B7AD}"/>
              </a:ext>
            </a:extLst>
          </p:cNvPr>
          <p:cNvSpPr>
            <a:spLocks noGrp="1"/>
          </p:cNvSpPr>
          <p:nvPr>
            <p:ph type="body" sz="quarter" idx="11" hasCustomPrompt="1"/>
          </p:nvPr>
        </p:nvSpPr>
        <p:spPr>
          <a:xfrm>
            <a:off x="2260369" y="5006897"/>
            <a:ext cx="7328769" cy="312235"/>
          </a:xfrm>
        </p:spPr>
        <p:txBody>
          <a:bodyPr/>
          <a:lstStyle>
            <a:lvl1pPr marL="0" indent="0">
              <a:spcBef>
                <a:spcPts val="0"/>
              </a:spcBef>
              <a:buNone/>
              <a:defRPr sz="1800">
                <a:solidFill>
                  <a:schemeClr val="bg1"/>
                </a:solidFill>
              </a:defRPr>
            </a:lvl1pPr>
          </a:lstStyle>
          <a:p>
            <a:pPr lvl="0"/>
            <a:r>
              <a:rPr lang="en-US"/>
              <a:t>Add date</a:t>
            </a:r>
            <a:endParaRPr lang="en-GB"/>
          </a:p>
        </p:txBody>
      </p:sp>
      <p:pic>
        <p:nvPicPr>
          <p:cNvPr id="11" name="Picture 10">
            <a:extLst>
              <a:ext uri="{FF2B5EF4-FFF2-40B4-BE49-F238E27FC236}">
                <a16:creationId xmlns:a16="http://schemas.microsoft.com/office/drawing/2014/main" id="{76EE9934-B99D-4D97-8CC1-B480B816F844}"/>
              </a:ext>
            </a:extLst>
          </p:cNvPr>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0" y="5539155"/>
            <a:ext cx="9281265" cy="1087982"/>
          </a:xfrm>
          <a:prstGeom prst="rect">
            <a:avLst/>
          </a:prstGeom>
        </p:spPr>
      </p:pic>
      <p:pic>
        <p:nvPicPr>
          <p:cNvPr id="13" name="Picture 12" descr="A picture containing drawing, flower&#10;&#10;Description automatically generated">
            <a:extLst>
              <a:ext uri="{FF2B5EF4-FFF2-40B4-BE49-F238E27FC236}">
                <a16:creationId xmlns:a16="http://schemas.microsoft.com/office/drawing/2014/main" id="{12670EC7-519E-498C-B0FB-BE1E2C1EF19D}"/>
              </a:ext>
            </a:extLst>
          </p:cNvPr>
          <p:cNvPicPr>
            <a:picLocks noChangeAspect="1"/>
          </p:cNvPicPr>
          <p:nvPr userDrawn="1"/>
        </p:nvPicPr>
        <p:blipFill rotWithShape="1">
          <a:blip r:embed="rId5" cstate="email">
            <a:extLst>
              <a:ext uri="{28A0092B-C50C-407E-A947-70E740481C1C}">
                <a14:useLocalDpi xmlns:a14="http://schemas.microsoft.com/office/drawing/2010/main"/>
              </a:ext>
            </a:extLst>
          </a:blip>
          <a:srcRect/>
          <a:stretch/>
        </p:blipFill>
        <p:spPr>
          <a:xfrm>
            <a:off x="9290790" y="5819587"/>
            <a:ext cx="2652147" cy="1130810"/>
          </a:xfrm>
          <a:prstGeom prst="rect">
            <a:avLst/>
          </a:prstGeom>
        </p:spPr>
      </p:pic>
    </p:spTree>
    <p:extLst>
      <p:ext uri="{BB962C8B-B14F-4D97-AF65-F5344CB8AC3E}">
        <p14:creationId xmlns:p14="http://schemas.microsoft.com/office/powerpoint/2010/main" val="32570792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hapter1">
    <p:spTree>
      <p:nvGrpSpPr>
        <p:cNvPr id="1" name=""/>
        <p:cNvGrpSpPr/>
        <p:nvPr/>
      </p:nvGrpSpPr>
      <p:grpSpPr>
        <a:xfrm>
          <a:off x="0" y="0"/>
          <a:ext cx="0" cy="0"/>
          <a:chOff x="0" y="0"/>
          <a:chExt cx="0" cy="0"/>
        </a:xfrm>
      </p:grpSpPr>
      <p:pic>
        <p:nvPicPr>
          <p:cNvPr id="5" name="Picture 4" descr="A close up of a logo&#10;&#10;Description automatically generated">
            <a:extLst>
              <a:ext uri="{FF2B5EF4-FFF2-40B4-BE49-F238E27FC236}">
                <a16:creationId xmlns:a16="http://schemas.microsoft.com/office/drawing/2014/main" id="{47DBD315-6EF8-432B-8F0F-75DAC4075CF7}"/>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85" y="0"/>
            <a:ext cx="12189630" cy="6858000"/>
          </a:xfrm>
          <a:prstGeom prst="rect">
            <a:avLst/>
          </a:prstGeom>
        </p:spPr>
      </p:pic>
      <p:sp>
        <p:nvSpPr>
          <p:cNvPr id="14" name="Title 13">
            <a:extLst>
              <a:ext uri="{FF2B5EF4-FFF2-40B4-BE49-F238E27FC236}">
                <a16:creationId xmlns:a16="http://schemas.microsoft.com/office/drawing/2014/main" id="{52A92587-3D44-46B6-8BF7-EA879915CDA3}"/>
              </a:ext>
            </a:extLst>
          </p:cNvPr>
          <p:cNvSpPr>
            <a:spLocks noGrp="1"/>
          </p:cNvSpPr>
          <p:nvPr>
            <p:ph type="title" hasCustomPrompt="1"/>
          </p:nvPr>
        </p:nvSpPr>
        <p:spPr>
          <a:xfrm>
            <a:off x="322262" y="1819926"/>
            <a:ext cx="5291900" cy="1632647"/>
          </a:xfrm>
        </p:spPr>
        <p:txBody>
          <a:bodyPr/>
          <a:lstStyle>
            <a:lvl1pPr>
              <a:lnSpc>
                <a:spcPct val="85000"/>
              </a:lnSpc>
              <a:defRPr sz="6500" cap="all" baseline="0">
                <a:solidFill>
                  <a:schemeClr val="bg1"/>
                </a:solidFill>
              </a:defRPr>
            </a:lvl1pPr>
          </a:lstStyle>
          <a:p>
            <a:r>
              <a:rPr lang="en-US"/>
              <a:t>Chapter one</a:t>
            </a:r>
            <a:endParaRPr lang="en-GB"/>
          </a:p>
        </p:txBody>
      </p:sp>
      <p:sp>
        <p:nvSpPr>
          <p:cNvPr id="16" name="Text Placeholder 15">
            <a:extLst>
              <a:ext uri="{FF2B5EF4-FFF2-40B4-BE49-F238E27FC236}">
                <a16:creationId xmlns:a16="http://schemas.microsoft.com/office/drawing/2014/main" id="{37FEBA48-BCDC-4227-B842-092CC6E5F59B}"/>
              </a:ext>
            </a:extLst>
          </p:cNvPr>
          <p:cNvSpPr>
            <a:spLocks noGrp="1"/>
          </p:cNvSpPr>
          <p:nvPr>
            <p:ph type="body" sz="quarter" idx="10" hasCustomPrompt="1"/>
          </p:nvPr>
        </p:nvSpPr>
        <p:spPr>
          <a:xfrm>
            <a:off x="322262" y="3790414"/>
            <a:ext cx="5291900" cy="825500"/>
          </a:xfrm>
        </p:spPr>
        <p:txBody>
          <a:bodyPr/>
          <a:lstStyle>
            <a:lvl1pPr marL="0" indent="0">
              <a:spcBef>
                <a:spcPts val="0"/>
              </a:spcBef>
              <a:buNone/>
              <a:defRPr sz="1800">
                <a:solidFill>
                  <a:schemeClr val="bg1"/>
                </a:solidFill>
              </a:defRPr>
            </a:lvl1pPr>
          </a:lstStyle>
          <a:p>
            <a:pPr lvl="0"/>
            <a:r>
              <a:rPr lang="en-US"/>
              <a:t>Add subtitle over two lines</a:t>
            </a:r>
            <a:endParaRPr lang="en-GB"/>
          </a:p>
        </p:txBody>
      </p:sp>
      <p:sp>
        <p:nvSpPr>
          <p:cNvPr id="18" name="Text Placeholder 17">
            <a:extLst>
              <a:ext uri="{FF2B5EF4-FFF2-40B4-BE49-F238E27FC236}">
                <a16:creationId xmlns:a16="http://schemas.microsoft.com/office/drawing/2014/main" id="{03DAF770-E44D-4BA1-8DC0-10F1B3BAA4ED}"/>
              </a:ext>
            </a:extLst>
          </p:cNvPr>
          <p:cNvSpPr>
            <a:spLocks noGrp="1"/>
          </p:cNvSpPr>
          <p:nvPr>
            <p:ph type="body" sz="quarter" idx="11" hasCustomPrompt="1"/>
          </p:nvPr>
        </p:nvSpPr>
        <p:spPr>
          <a:xfrm>
            <a:off x="8642399" y="3059641"/>
            <a:ext cx="3495283" cy="2212439"/>
          </a:xfrm>
        </p:spPr>
        <p:txBody>
          <a:bodyPr anchor="ctr"/>
          <a:lstStyle>
            <a:lvl1pPr marL="0" indent="0" algn="ctr">
              <a:buNone/>
              <a:defRPr sz="18000" spc="-1000" baseline="0">
                <a:solidFill>
                  <a:schemeClr val="bg1"/>
                </a:solidFill>
                <a:latin typeface="Arial Black" panose="020B0A04020102020204" pitchFamily="34" charset="0"/>
              </a:defRPr>
            </a:lvl1pPr>
          </a:lstStyle>
          <a:p>
            <a:pPr lvl="0"/>
            <a:r>
              <a:rPr lang="en-US"/>
              <a:t>01</a:t>
            </a:r>
            <a:endParaRPr lang="en-GB"/>
          </a:p>
        </p:txBody>
      </p:sp>
      <p:pic>
        <p:nvPicPr>
          <p:cNvPr id="15" name="Picture 14" descr="A close up of a logo&#10;&#10;Description automatically generated">
            <a:extLst>
              <a:ext uri="{FF2B5EF4-FFF2-40B4-BE49-F238E27FC236}">
                <a16:creationId xmlns:a16="http://schemas.microsoft.com/office/drawing/2014/main" id="{D8108C02-582D-449F-AB09-4A7182222743}"/>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84208"/>
          <a:stretch/>
        </p:blipFill>
        <p:spPr>
          <a:xfrm>
            <a:off x="10266630" y="0"/>
            <a:ext cx="1925370" cy="2635861"/>
          </a:xfrm>
          <a:prstGeom prst="rect">
            <a:avLst/>
          </a:prstGeom>
        </p:spPr>
      </p:pic>
      <p:grpSp>
        <p:nvGrpSpPr>
          <p:cNvPr id="9" name="Group 8">
            <a:extLst>
              <a:ext uri="{FF2B5EF4-FFF2-40B4-BE49-F238E27FC236}">
                <a16:creationId xmlns:a16="http://schemas.microsoft.com/office/drawing/2014/main" id="{7CA95DA0-5AE5-41DF-B47A-81242FDDFAC5}"/>
              </a:ext>
            </a:extLst>
          </p:cNvPr>
          <p:cNvGrpSpPr/>
          <p:nvPr userDrawn="1"/>
        </p:nvGrpSpPr>
        <p:grpSpPr>
          <a:xfrm>
            <a:off x="0" y="5403941"/>
            <a:ext cx="12228766" cy="1445189"/>
            <a:chOff x="0" y="5403941"/>
            <a:chExt cx="12228766" cy="1445189"/>
          </a:xfrm>
        </p:grpSpPr>
        <p:pic>
          <p:nvPicPr>
            <p:cNvPr id="10" name="Picture 9" descr="A close up of a logo&#10;&#10;Description automatically generated">
              <a:extLst>
                <a:ext uri="{FF2B5EF4-FFF2-40B4-BE49-F238E27FC236}">
                  <a16:creationId xmlns:a16="http://schemas.microsoft.com/office/drawing/2014/main" id="{84E06B0C-8591-4169-B3FF-30583BAEA5F7}"/>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r="12046" b="5337"/>
            <a:stretch/>
          </p:blipFill>
          <p:spPr>
            <a:xfrm>
              <a:off x="0" y="5403941"/>
              <a:ext cx="10723418" cy="1445189"/>
            </a:xfrm>
            <a:prstGeom prst="rect">
              <a:avLst/>
            </a:prstGeom>
          </p:spPr>
        </p:pic>
        <p:pic>
          <p:nvPicPr>
            <p:cNvPr id="11" name="Picture 10" descr="A close up of a logo&#10;&#10;Description automatically generated">
              <a:extLst>
                <a:ext uri="{FF2B5EF4-FFF2-40B4-BE49-F238E27FC236}">
                  <a16:creationId xmlns:a16="http://schemas.microsoft.com/office/drawing/2014/main" id="{A0EC5769-6B6C-4B1D-A704-720501B61D99}"/>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l="87953" r="3" b="5337"/>
            <a:stretch/>
          </p:blipFill>
          <p:spPr>
            <a:xfrm>
              <a:off x="10760362" y="5403941"/>
              <a:ext cx="1468404" cy="1445189"/>
            </a:xfrm>
            <a:prstGeom prst="rect">
              <a:avLst/>
            </a:prstGeom>
          </p:spPr>
        </p:pic>
      </p:grpSp>
    </p:spTree>
    <p:extLst>
      <p:ext uri="{BB962C8B-B14F-4D97-AF65-F5344CB8AC3E}">
        <p14:creationId xmlns:p14="http://schemas.microsoft.com/office/powerpoint/2010/main" val="300002845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hapter2">
    <p:spTree>
      <p:nvGrpSpPr>
        <p:cNvPr id="1" name=""/>
        <p:cNvGrpSpPr/>
        <p:nvPr/>
      </p:nvGrpSpPr>
      <p:grpSpPr>
        <a:xfrm>
          <a:off x="0" y="0"/>
          <a:ext cx="0" cy="0"/>
          <a:chOff x="0" y="0"/>
          <a:chExt cx="0" cy="0"/>
        </a:xfrm>
      </p:grpSpPr>
      <p:pic>
        <p:nvPicPr>
          <p:cNvPr id="4" name="Picture 3" descr="A close up of a sign&#10;&#10;Description automatically generated">
            <a:extLst>
              <a:ext uri="{FF2B5EF4-FFF2-40B4-BE49-F238E27FC236}">
                <a16:creationId xmlns:a16="http://schemas.microsoft.com/office/drawing/2014/main" id="{1C119EF1-5C56-49F4-ADCB-F06F46D9B87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85" y="0"/>
            <a:ext cx="12189630" cy="6858000"/>
          </a:xfrm>
          <a:prstGeom prst="rect">
            <a:avLst/>
          </a:prstGeom>
        </p:spPr>
      </p:pic>
      <p:sp>
        <p:nvSpPr>
          <p:cNvPr id="14" name="Title 13">
            <a:extLst>
              <a:ext uri="{FF2B5EF4-FFF2-40B4-BE49-F238E27FC236}">
                <a16:creationId xmlns:a16="http://schemas.microsoft.com/office/drawing/2014/main" id="{52A92587-3D44-46B6-8BF7-EA879915CDA3}"/>
              </a:ext>
            </a:extLst>
          </p:cNvPr>
          <p:cNvSpPr>
            <a:spLocks noGrp="1"/>
          </p:cNvSpPr>
          <p:nvPr>
            <p:ph type="title" hasCustomPrompt="1"/>
          </p:nvPr>
        </p:nvSpPr>
        <p:spPr>
          <a:xfrm>
            <a:off x="322262" y="1819926"/>
            <a:ext cx="5291900" cy="1632647"/>
          </a:xfrm>
        </p:spPr>
        <p:txBody>
          <a:bodyPr/>
          <a:lstStyle>
            <a:lvl1pPr>
              <a:lnSpc>
                <a:spcPct val="85000"/>
              </a:lnSpc>
              <a:defRPr sz="6500" cap="all" baseline="0">
                <a:solidFill>
                  <a:schemeClr val="bg1"/>
                </a:solidFill>
              </a:defRPr>
            </a:lvl1pPr>
          </a:lstStyle>
          <a:p>
            <a:r>
              <a:rPr lang="en-US"/>
              <a:t>Chapter TWO</a:t>
            </a:r>
            <a:endParaRPr lang="en-GB"/>
          </a:p>
        </p:txBody>
      </p:sp>
      <p:sp>
        <p:nvSpPr>
          <p:cNvPr id="16" name="Text Placeholder 15">
            <a:extLst>
              <a:ext uri="{FF2B5EF4-FFF2-40B4-BE49-F238E27FC236}">
                <a16:creationId xmlns:a16="http://schemas.microsoft.com/office/drawing/2014/main" id="{37FEBA48-BCDC-4227-B842-092CC6E5F59B}"/>
              </a:ext>
            </a:extLst>
          </p:cNvPr>
          <p:cNvSpPr>
            <a:spLocks noGrp="1"/>
          </p:cNvSpPr>
          <p:nvPr>
            <p:ph type="body" sz="quarter" idx="10" hasCustomPrompt="1"/>
          </p:nvPr>
        </p:nvSpPr>
        <p:spPr>
          <a:xfrm>
            <a:off x="322262" y="3790414"/>
            <a:ext cx="5291900" cy="825500"/>
          </a:xfrm>
        </p:spPr>
        <p:txBody>
          <a:bodyPr/>
          <a:lstStyle>
            <a:lvl1pPr marL="0" indent="0">
              <a:spcBef>
                <a:spcPts val="0"/>
              </a:spcBef>
              <a:buNone/>
              <a:defRPr sz="1800">
                <a:solidFill>
                  <a:schemeClr val="bg1"/>
                </a:solidFill>
              </a:defRPr>
            </a:lvl1pPr>
          </a:lstStyle>
          <a:p>
            <a:pPr lvl="0"/>
            <a:r>
              <a:rPr lang="en-US"/>
              <a:t>Add subtitle over two lines</a:t>
            </a:r>
            <a:endParaRPr lang="en-GB"/>
          </a:p>
        </p:txBody>
      </p:sp>
      <p:pic>
        <p:nvPicPr>
          <p:cNvPr id="15" name="Picture 14" descr="A close up of a logo&#10;&#10;Description automatically generated">
            <a:extLst>
              <a:ext uri="{FF2B5EF4-FFF2-40B4-BE49-F238E27FC236}">
                <a16:creationId xmlns:a16="http://schemas.microsoft.com/office/drawing/2014/main" id="{D8108C02-582D-449F-AB09-4A7182222743}"/>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84208"/>
          <a:stretch/>
        </p:blipFill>
        <p:spPr>
          <a:xfrm>
            <a:off x="10266630" y="0"/>
            <a:ext cx="1925370" cy="2635861"/>
          </a:xfrm>
          <a:prstGeom prst="rect">
            <a:avLst/>
          </a:prstGeom>
        </p:spPr>
      </p:pic>
      <p:sp>
        <p:nvSpPr>
          <p:cNvPr id="9" name="Text Placeholder 17">
            <a:extLst>
              <a:ext uri="{FF2B5EF4-FFF2-40B4-BE49-F238E27FC236}">
                <a16:creationId xmlns:a16="http://schemas.microsoft.com/office/drawing/2014/main" id="{856093A8-FBF8-4D56-A336-E53C98FD3B52}"/>
              </a:ext>
            </a:extLst>
          </p:cNvPr>
          <p:cNvSpPr>
            <a:spLocks noGrp="1"/>
          </p:cNvSpPr>
          <p:nvPr>
            <p:ph type="body" sz="quarter" idx="11" hasCustomPrompt="1"/>
          </p:nvPr>
        </p:nvSpPr>
        <p:spPr>
          <a:xfrm>
            <a:off x="8642399" y="3195442"/>
            <a:ext cx="3495283" cy="2212439"/>
          </a:xfrm>
        </p:spPr>
        <p:txBody>
          <a:bodyPr anchor="ctr"/>
          <a:lstStyle>
            <a:lvl1pPr marL="0" indent="0" algn="ctr">
              <a:buNone/>
              <a:defRPr sz="18000" spc="-1000" baseline="0">
                <a:solidFill>
                  <a:schemeClr val="bg1"/>
                </a:solidFill>
                <a:latin typeface="Arial Black" panose="020B0A04020102020204" pitchFamily="34" charset="0"/>
              </a:defRPr>
            </a:lvl1pPr>
          </a:lstStyle>
          <a:p>
            <a:pPr lvl="0"/>
            <a:r>
              <a:rPr lang="en-US"/>
              <a:t>02</a:t>
            </a:r>
            <a:endParaRPr lang="en-GB"/>
          </a:p>
        </p:txBody>
      </p:sp>
      <p:grpSp>
        <p:nvGrpSpPr>
          <p:cNvPr id="10" name="Group 9">
            <a:extLst>
              <a:ext uri="{FF2B5EF4-FFF2-40B4-BE49-F238E27FC236}">
                <a16:creationId xmlns:a16="http://schemas.microsoft.com/office/drawing/2014/main" id="{CF2546D5-BA7B-4303-BEED-C0A5DC3CE77D}"/>
              </a:ext>
            </a:extLst>
          </p:cNvPr>
          <p:cNvGrpSpPr/>
          <p:nvPr userDrawn="1"/>
        </p:nvGrpSpPr>
        <p:grpSpPr>
          <a:xfrm>
            <a:off x="0" y="5403941"/>
            <a:ext cx="12228766" cy="1445189"/>
            <a:chOff x="0" y="5403941"/>
            <a:chExt cx="12228766" cy="1445189"/>
          </a:xfrm>
        </p:grpSpPr>
        <p:pic>
          <p:nvPicPr>
            <p:cNvPr id="11" name="Picture 10" descr="A close up of a logo&#10;&#10;Description automatically generated">
              <a:extLst>
                <a:ext uri="{FF2B5EF4-FFF2-40B4-BE49-F238E27FC236}">
                  <a16:creationId xmlns:a16="http://schemas.microsoft.com/office/drawing/2014/main" id="{79A2BFA3-D49D-484F-81E0-8B01BF664F6C}"/>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r="12046" b="5337"/>
            <a:stretch/>
          </p:blipFill>
          <p:spPr>
            <a:xfrm>
              <a:off x="0" y="5403941"/>
              <a:ext cx="10723418" cy="1445189"/>
            </a:xfrm>
            <a:prstGeom prst="rect">
              <a:avLst/>
            </a:prstGeom>
          </p:spPr>
        </p:pic>
        <p:pic>
          <p:nvPicPr>
            <p:cNvPr id="12" name="Picture 11" descr="A close up of a logo&#10;&#10;Description automatically generated">
              <a:extLst>
                <a:ext uri="{FF2B5EF4-FFF2-40B4-BE49-F238E27FC236}">
                  <a16:creationId xmlns:a16="http://schemas.microsoft.com/office/drawing/2014/main" id="{72574F24-AF35-444A-AC72-8209388C2318}"/>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l="87953" r="3" b="5337"/>
            <a:stretch/>
          </p:blipFill>
          <p:spPr>
            <a:xfrm>
              <a:off x="10760362" y="5403941"/>
              <a:ext cx="1468404" cy="1445189"/>
            </a:xfrm>
            <a:prstGeom prst="rect">
              <a:avLst/>
            </a:prstGeom>
          </p:spPr>
        </p:pic>
      </p:grpSp>
    </p:spTree>
    <p:extLst>
      <p:ext uri="{BB962C8B-B14F-4D97-AF65-F5344CB8AC3E}">
        <p14:creationId xmlns:p14="http://schemas.microsoft.com/office/powerpoint/2010/main" val="249569053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hapter3">
    <p:spTree>
      <p:nvGrpSpPr>
        <p:cNvPr id="1" name=""/>
        <p:cNvGrpSpPr/>
        <p:nvPr/>
      </p:nvGrpSpPr>
      <p:grpSpPr>
        <a:xfrm>
          <a:off x="0" y="0"/>
          <a:ext cx="0" cy="0"/>
          <a:chOff x="0" y="0"/>
          <a:chExt cx="0" cy="0"/>
        </a:xfrm>
      </p:grpSpPr>
      <p:pic>
        <p:nvPicPr>
          <p:cNvPr id="4" name="Picture 3" descr="A close up of a sign&#10;&#10;Description automatically generated">
            <a:extLst>
              <a:ext uri="{FF2B5EF4-FFF2-40B4-BE49-F238E27FC236}">
                <a16:creationId xmlns:a16="http://schemas.microsoft.com/office/drawing/2014/main" id="{F76E0CE1-AE10-434C-BA64-4E485D53387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85" y="0"/>
            <a:ext cx="12189630" cy="6858000"/>
          </a:xfrm>
          <a:prstGeom prst="rect">
            <a:avLst/>
          </a:prstGeom>
        </p:spPr>
      </p:pic>
      <p:sp>
        <p:nvSpPr>
          <p:cNvPr id="14" name="Title 13">
            <a:extLst>
              <a:ext uri="{FF2B5EF4-FFF2-40B4-BE49-F238E27FC236}">
                <a16:creationId xmlns:a16="http://schemas.microsoft.com/office/drawing/2014/main" id="{52A92587-3D44-46B6-8BF7-EA879915CDA3}"/>
              </a:ext>
            </a:extLst>
          </p:cNvPr>
          <p:cNvSpPr>
            <a:spLocks noGrp="1"/>
          </p:cNvSpPr>
          <p:nvPr>
            <p:ph type="title" hasCustomPrompt="1"/>
          </p:nvPr>
        </p:nvSpPr>
        <p:spPr>
          <a:xfrm>
            <a:off x="322262" y="1819926"/>
            <a:ext cx="5291900" cy="1632647"/>
          </a:xfrm>
        </p:spPr>
        <p:txBody>
          <a:bodyPr/>
          <a:lstStyle>
            <a:lvl1pPr>
              <a:lnSpc>
                <a:spcPct val="85000"/>
              </a:lnSpc>
              <a:defRPr sz="6500" cap="all" baseline="0">
                <a:solidFill>
                  <a:schemeClr val="bg1"/>
                </a:solidFill>
              </a:defRPr>
            </a:lvl1pPr>
          </a:lstStyle>
          <a:p>
            <a:r>
              <a:rPr lang="en-US"/>
              <a:t>Chapter THREE</a:t>
            </a:r>
            <a:endParaRPr lang="en-GB"/>
          </a:p>
        </p:txBody>
      </p:sp>
      <p:sp>
        <p:nvSpPr>
          <p:cNvPr id="16" name="Text Placeholder 15">
            <a:extLst>
              <a:ext uri="{FF2B5EF4-FFF2-40B4-BE49-F238E27FC236}">
                <a16:creationId xmlns:a16="http://schemas.microsoft.com/office/drawing/2014/main" id="{37FEBA48-BCDC-4227-B842-092CC6E5F59B}"/>
              </a:ext>
            </a:extLst>
          </p:cNvPr>
          <p:cNvSpPr>
            <a:spLocks noGrp="1"/>
          </p:cNvSpPr>
          <p:nvPr>
            <p:ph type="body" sz="quarter" idx="10" hasCustomPrompt="1"/>
          </p:nvPr>
        </p:nvSpPr>
        <p:spPr>
          <a:xfrm>
            <a:off x="322262" y="3790414"/>
            <a:ext cx="5291900" cy="825500"/>
          </a:xfrm>
        </p:spPr>
        <p:txBody>
          <a:bodyPr/>
          <a:lstStyle>
            <a:lvl1pPr marL="0" indent="0">
              <a:spcBef>
                <a:spcPts val="0"/>
              </a:spcBef>
              <a:buNone/>
              <a:defRPr sz="1800">
                <a:solidFill>
                  <a:schemeClr val="bg1"/>
                </a:solidFill>
              </a:defRPr>
            </a:lvl1pPr>
          </a:lstStyle>
          <a:p>
            <a:pPr lvl="0"/>
            <a:r>
              <a:rPr lang="en-US"/>
              <a:t>Add subtitle over two lines</a:t>
            </a:r>
            <a:endParaRPr lang="en-GB"/>
          </a:p>
        </p:txBody>
      </p:sp>
      <p:pic>
        <p:nvPicPr>
          <p:cNvPr id="15" name="Picture 14" descr="A close up of a logo&#10;&#10;Description automatically generated">
            <a:extLst>
              <a:ext uri="{FF2B5EF4-FFF2-40B4-BE49-F238E27FC236}">
                <a16:creationId xmlns:a16="http://schemas.microsoft.com/office/drawing/2014/main" id="{D8108C02-582D-449F-AB09-4A7182222743}"/>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84208"/>
          <a:stretch/>
        </p:blipFill>
        <p:spPr>
          <a:xfrm>
            <a:off x="10266630" y="0"/>
            <a:ext cx="1925370" cy="2635861"/>
          </a:xfrm>
          <a:prstGeom prst="rect">
            <a:avLst/>
          </a:prstGeom>
        </p:spPr>
      </p:pic>
      <p:sp>
        <p:nvSpPr>
          <p:cNvPr id="9" name="Text Placeholder 17">
            <a:extLst>
              <a:ext uri="{FF2B5EF4-FFF2-40B4-BE49-F238E27FC236}">
                <a16:creationId xmlns:a16="http://schemas.microsoft.com/office/drawing/2014/main" id="{E3AACD3E-4094-4E76-AD3C-78C6884DFC60}"/>
              </a:ext>
            </a:extLst>
          </p:cNvPr>
          <p:cNvSpPr>
            <a:spLocks noGrp="1"/>
          </p:cNvSpPr>
          <p:nvPr>
            <p:ph type="body" sz="quarter" idx="11" hasCustomPrompt="1"/>
          </p:nvPr>
        </p:nvSpPr>
        <p:spPr>
          <a:xfrm>
            <a:off x="8642399" y="3308610"/>
            <a:ext cx="3495283" cy="2212439"/>
          </a:xfrm>
        </p:spPr>
        <p:txBody>
          <a:bodyPr anchor="ctr"/>
          <a:lstStyle>
            <a:lvl1pPr marL="0" indent="0" algn="ctr">
              <a:buNone/>
              <a:defRPr sz="18000" spc="-1000" baseline="0">
                <a:solidFill>
                  <a:schemeClr val="bg1"/>
                </a:solidFill>
                <a:latin typeface="Arial Black" panose="020B0A04020102020204" pitchFamily="34" charset="0"/>
              </a:defRPr>
            </a:lvl1pPr>
          </a:lstStyle>
          <a:p>
            <a:pPr lvl="0"/>
            <a:r>
              <a:rPr lang="en-US"/>
              <a:t>03</a:t>
            </a:r>
            <a:endParaRPr lang="en-GB"/>
          </a:p>
        </p:txBody>
      </p:sp>
      <p:grpSp>
        <p:nvGrpSpPr>
          <p:cNvPr id="10" name="Group 9">
            <a:extLst>
              <a:ext uri="{FF2B5EF4-FFF2-40B4-BE49-F238E27FC236}">
                <a16:creationId xmlns:a16="http://schemas.microsoft.com/office/drawing/2014/main" id="{BDB29AD0-E239-45E9-A752-339F179A9CE4}"/>
              </a:ext>
            </a:extLst>
          </p:cNvPr>
          <p:cNvGrpSpPr/>
          <p:nvPr userDrawn="1"/>
        </p:nvGrpSpPr>
        <p:grpSpPr>
          <a:xfrm>
            <a:off x="0" y="5403941"/>
            <a:ext cx="12228766" cy="1445189"/>
            <a:chOff x="0" y="5403941"/>
            <a:chExt cx="12228766" cy="1445189"/>
          </a:xfrm>
        </p:grpSpPr>
        <p:pic>
          <p:nvPicPr>
            <p:cNvPr id="11" name="Picture 10" descr="A close up of a logo&#10;&#10;Description automatically generated">
              <a:extLst>
                <a:ext uri="{FF2B5EF4-FFF2-40B4-BE49-F238E27FC236}">
                  <a16:creationId xmlns:a16="http://schemas.microsoft.com/office/drawing/2014/main" id="{C85C710F-90E0-48C1-89C0-8BF4AB6CB60D}"/>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r="12046" b="5337"/>
            <a:stretch/>
          </p:blipFill>
          <p:spPr>
            <a:xfrm>
              <a:off x="0" y="5403941"/>
              <a:ext cx="10723418" cy="1445189"/>
            </a:xfrm>
            <a:prstGeom prst="rect">
              <a:avLst/>
            </a:prstGeom>
          </p:spPr>
        </p:pic>
        <p:pic>
          <p:nvPicPr>
            <p:cNvPr id="12" name="Picture 11" descr="A close up of a logo&#10;&#10;Description automatically generated">
              <a:extLst>
                <a:ext uri="{FF2B5EF4-FFF2-40B4-BE49-F238E27FC236}">
                  <a16:creationId xmlns:a16="http://schemas.microsoft.com/office/drawing/2014/main" id="{1EED0CC3-89D6-42D9-BBF6-2265015BEA4B}"/>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l="87953" r="3" b="5337"/>
            <a:stretch/>
          </p:blipFill>
          <p:spPr>
            <a:xfrm>
              <a:off x="10760362" y="5403941"/>
              <a:ext cx="1468404" cy="1445189"/>
            </a:xfrm>
            <a:prstGeom prst="rect">
              <a:avLst/>
            </a:prstGeom>
          </p:spPr>
        </p:pic>
      </p:grpSp>
    </p:spTree>
    <p:extLst>
      <p:ext uri="{BB962C8B-B14F-4D97-AF65-F5344CB8AC3E}">
        <p14:creationId xmlns:p14="http://schemas.microsoft.com/office/powerpoint/2010/main" val="236588685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hapter4">
    <p:spTree>
      <p:nvGrpSpPr>
        <p:cNvPr id="1" name=""/>
        <p:cNvGrpSpPr/>
        <p:nvPr/>
      </p:nvGrpSpPr>
      <p:grpSpPr>
        <a:xfrm>
          <a:off x="0" y="0"/>
          <a:ext cx="0" cy="0"/>
          <a:chOff x="0" y="0"/>
          <a:chExt cx="0" cy="0"/>
        </a:xfrm>
      </p:grpSpPr>
      <p:pic>
        <p:nvPicPr>
          <p:cNvPr id="4" name="Picture 3" descr="A close up of a sign&#10;&#10;Description automatically generated">
            <a:extLst>
              <a:ext uri="{FF2B5EF4-FFF2-40B4-BE49-F238E27FC236}">
                <a16:creationId xmlns:a16="http://schemas.microsoft.com/office/drawing/2014/main" id="{DC1837BE-8352-42C4-B3B7-CF66BB2D929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85" y="0"/>
            <a:ext cx="12189630" cy="6858000"/>
          </a:xfrm>
          <a:prstGeom prst="rect">
            <a:avLst/>
          </a:prstGeom>
        </p:spPr>
      </p:pic>
      <p:sp>
        <p:nvSpPr>
          <p:cNvPr id="14" name="Title 13">
            <a:extLst>
              <a:ext uri="{FF2B5EF4-FFF2-40B4-BE49-F238E27FC236}">
                <a16:creationId xmlns:a16="http://schemas.microsoft.com/office/drawing/2014/main" id="{52A92587-3D44-46B6-8BF7-EA879915CDA3}"/>
              </a:ext>
            </a:extLst>
          </p:cNvPr>
          <p:cNvSpPr>
            <a:spLocks noGrp="1"/>
          </p:cNvSpPr>
          <p:nvPr>
            <p:ph type="title" hasCustomPrompt="1"/>
          </p:nvPr>
        </p:nvSpPr>
        <p:spPr>
          <a:xfrm>
            <a:off x="322262" y="1819926"/>
            <a:ext cx="5291900" cy="1632647"/>
          </a:xfrm>
        </p:spPr>
        <p:txBody>
          <a:bodyPr/>
          <a:lstStyle>
            <a:lvl1pPr>
              <a:lnSpc>
                <a:spcPct val="85000"/>
              </a:lnSpc>
              <a:defRPr sz="6500" cap="all" baseline="0">
                <a:solidFill>
                  <a:schemeClr val="bg1"/>
                </a:solidFill>
              </a:defRPr>
            </a:lvl1pPr>
          </a:lstStyle>
          <a:p>
            <a:r>
              <a:rPr lang="en-US"/>
              <a:t>Chapter FOUR</a:t>
            </a:r>
            <a:endParaRPr lang="en-GB"/>
          </a:p>
        </p:txBody>
      </p:sp>
      <p:sp>
        <p:nvSpPr>
          <p:cNvPr id="16" name="Text Placeholder 15">
            <a:extLst>
              <a:ext uri="{FF2B5EF4-FFF2-40B4-BE49-F238E27FC236}">
                <a16:creationId xmlns:a16="http://schemas.microsoft.com/office/drawing/2014/main" id="{37FEBA48-BCDC-4227-B842-092CC6E5F59B}"/>
              </a:ext>
            </a:extLst>
          </p:cNvPr>
          <p:cNvSpPr>
            <a:spLocks noGrp="1"/>
          </p:cNvSpPr>
          <p:nvPr>
            <p:ph type="body" sz="quarter" idx="10" hasCustomPrompt="1"/>
          </p:nvPr>
        </p:nvSpPr>
        <p:spPr>
          <a:xfrm>
            <a:off x="322262" y="3790414"/>
            <a:ext cx="5291900" cy="825500"/>
          </a:xfrm>
        </p:spPr>
        <p:txBody>
          <a:bodyPr/>
          <a:lstStyle>
            <a:lvl1pPr marL="0" indent="0">
              <a:spcBef>
                <a:spcPts val="0"/>
              </a:spcBef>
              <a:buNone/>
              <a:defRPr sz="1800">
                <a:solidFill>
                  <a:schemeClr val="bg1"/>
                </a:solidFill>
              </a:defRPr>
            </a:lvl1pPr>
          </a:lstStyle>
          <a:p>
            <a:pPr lvl="0"/>
            <a:r>
              <a:rPr lang="en-US"/>
              <a:t>Add subtitle over two lines</a:t>
            </a:r>
            <a:endParaRPr lang="en-GB"/>
          </a:p>
        </p:txBody>
      </p:sp>
      <p:pic>
        <p:nvPicPr>
          <p:cNvPr id="15" name="Picture 14" descr="A close up of a logo&#10;&#10;Description automatically generated">
            <a:extLst>
              <a:ext uri="{FF2B5EF4-FFF2-40B4-BE49-F238E27FC236}">
                <a16:creationId xmlns:a16="http://schemas.microsoft.com/office/drawing/2014/main" id="{D8108C02-582D-449F-AB09-4A7182222743}"/>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84208"/>
          <a:stretch/>
        </p:blipFill>
        <p:spPr>
          <a:xfrm>
            <a:off x="10266630" y="0"/>
            <a:ext cx="1925370" cy="2635861"/>
          </a:xfrm>
          <a:prstGeom prst="rect">
            <a:avLst/>
          </a:prstGeom>
        </p:spPr>
      </p:pic>
      <p:sp>
        <p:nvSpPr>
          <p:cNvPr id="9" name="Text Placeholder 17">
            <a:extLst>
              <a:ext uri="{FF2B5EF4-FFF2-40B4-BE49-F238E27FC236}">
                <a16:creationId xmlns:a16="http://schemas.microsoft.com/office/drawing/2014/main" id="{6A791605-135F-4D21-9717-72A6E43DCF4E}"/>
              </a:ext>
            </a:extLst>
          </p:cNvPr>
          <p:cNvSpPr>
            <a:spLocks noGrp="1"/>
          </p:cNvSpPr>
          <p:nvPr>
            <p:ph type="body" sz="quarter" idx="11" hasCustomPrompt="1"/>
          </p:nvPr>
        </p:nvSpPr>
        <p:spPr>
          <a:xfrm>
            <a:off x="8642399" y="3432963"/>
            <a:ext cx="3495283" cy="2212439"/>
          </a:xfrm>
        </p:spPr>
        <p:txBody>
          <a:bodyPr anchor="ctr"/>
          <a:lstStyle>
            <a:lvl1pPr marL="0" indent="0" algn="ctr">
              <a:buNone/>
              <a:defRPr sz="18000" spc="-1000" baseline="0">
                <a:solidFill>
                  <a:schemeClr val="bg1"/>
                </a:solidFill>
                <a:latin typeface="Arial Black" panose="020B0A04020102020204" pitchFamily="34" charset="0"/>
              </a:defRPr>
            </a:lvl1pPr>
          </a:lstStyle>
          <a:p>
            <a:pPr lvl="0"/>
            <a:r>
              <a:rPr lang="en-US"/>
              <a:t>04</a:t>
            </a:r>
            <a:endParaRPr lang="en-GB"/>
          </a:p>
        </p:txBody>
      </p:sp>
      <p:grpSp>
        <p:nvGrpSpPr>
          <p:cNvPr id="10" name="Group 9">
            <a:extLst>
              <a:ext uri="{FF2B5EF4-FFF2-40B4-BE49-F238E27FC236}">
                <a16:creationId xmlns:a16="http://schemas.microsoft.com/office/drawing/2014/main" id="{3497C154-A3DB-46DB-8F17-EC20624349CF}"/>
              </a:ext>
            </a:extLst>
          </p:cNvPr>
          <p:cNvGrpSpPr/>
          <p:nvPr userDrawn="1"/>
        </p:nvGrpSpPr>
        <p:grpSpPr>
          <a:xfrm>
            <a:off x="0" y="5403941"/>
            <a:ext cx="12228766" cy="1445189"/>
            <a:chOff x="0" y="5403941"/>
            <a:chExt cx="12228766" cy="1445189"/>
          </a:xfrm>
        </p:grpSpPr>
        <p:pic>
          <p:nvPicPr>
            <p:cNvPr id="11" name="Picture 10" descr="A close up of a logo&#10;&#10;Description automatically generated">
              <a:extLst>
                <a:ext uri="{FF2B5EF4-FFF2-40B4-BE49-F238E27FC236}">
                  <a16:creationId xmlns:a16="http://schemas.microsoft.com/office/drawing/2014/main" id="{6FD5EA66-0064-4B20-9A62-D377B4073177}"/>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r="12046" b="5337"/>
            <a:stretch/>
          </p:blipFill>
          <p:spPr>
            <a:xfrm>
              <a:off x="0" y="5403941"/>
              <a:ext cx="10723418" cy="1445189"/>
            </a:xfrm>
            <a:prstGeom prst="rect">
              <a:avLst/>
            </a:prstGeom>
          </p:spPr>
        </p:pic>
        <p:pic>
          <p:nvPicPr>
            <p:cNvPr id="12" name="Picture 11" descr="A close up of a logo&#10;&#10;Description automatically generated">
              <a:extLst>
                <a:ext uri="{FF2B5EF4-FFF2-40B4-BE49-F238E27FC236}">
                  <a16:creationId xmlns:a16="http://schemas.microsoft.com/office/drawing/2014/main" id="{09EFE2DD-2DC9-40CE-9365-2FC00A580355}"/>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l="87953" r="3" b="5337"/>
            <a:stretch/>
          </p:blipFill>
          <p:spPr>
            <a:xfrm>
              <a:off x="10760362" y="5403941"/>
              <a:ext cx="1468404" cy="1445189"/>
            </a:xfrm>
            <a:prstGeom prst="rect">
              <a:avLst/>
            </a:prstGeom>
          </p:spPr>
        </p:pic>
      </p:grpSp>
    </p:spTree>
    <p:extLst>
      <p:ext uri="{BB962C8B-B14F-4D97-AF65-F5344CB8AC3E}">
        <p14:creationId xmlns:p14="http://schemas.microsoft.com/office/powerpoint/2010/main" val="194848293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hapter5">
    <p:spTree>
      <p:nvGrpSpPr>
        <p:cNvPr id="1" name=""/>
        <p:cNvGrpSpPr/>
        <p:nvPr/>
      </p:nvGrpSpPr>
      <p:grpSpPr>
        <a:xfrm>
          <a:off x="0" y="0"/>
          <a:ext cx="0" cy="0"/>
          <a:chOff x="0" y="0"/>
          <a:chExt cx="0" cy="0"/>
        </a:xfrm>
      </p:grpSpPr>
      <p:pic>
        <p:nvPicPr>
          <p:cNvPr id="4" name="Picture 3" descr="A close up of a sign&#10;&#10;Description automatically generated">
            <a:extLst>
              <a:ext uri="{FF2B5EF4-FFF2-40B4-BE49-F238E27FC236}">
                <a16:creationId xmlns:a16="http://schemas.microsoft.com/office/drawing/2014/main" id="{58DCE6C6-4613-4CC5-A33A-1489DA1DF38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85" y="0"/>
            <a:ext cx="12189630" cy="6858000"/>
          </a:xfrm>
          <a:prstGeom prst="rect">
            <a:avLst/>
          </a:prstGeom>
        </p:spPr>
      </p:pic>
      <p:sp>
        <p:nvSpPr>
          <p:cNvPr id="14" name="Title 13">
            <a:extLst>
              <a:ext uri="{FF2B5EF4-FFF2-40B4-BE49-F238E27FC236}">
                <a16:creationId xmlns:a16="http://schemas.microsoft.com/office/drawing/2014/main" id="{52A92587-3D44-46B6-8BF7-EA879915CDA3}"/>
              </a:ext>
            </a:extLst>
          </p:cNvPr>
          <p:cNvSpPr>
            <a:spLocks noGrp="1"/>
          </p:cNvSpPr>
          <p:nvPr>
            <p:ph type="title" hasCustomPrompt="1"/>
          </p:nvPr>
        </p:nvSpPr>
        <p:spPr>
          <a:xfrm>
            <a:off x="322262" y="1819926"/>
            <a:ext cx="5291900" cy="1632647"/>
          </a:xfrm>
        </p:spPr>
        <p:txBody>
          <a:bodyPr/>
          <a:lstStyle>
            <a:lvl1pPr>
              <a:lnSpc>
                <a:spcPct val="85000"/>
              </a:lnSpc>
              <a:defRPr sz="6500" cap="all" baseline="0">
                <a:solidFill>
                  <a:schemeClr val="bg1"/>
                </a:solidFill>
              </a:defRPr>
            </a:lvl1pPr>
          </a:lstStyle>
          <a:p>
            <a:r>
              <a:rPr lang="en-US"/>
              <a:t>Chapter FIVE</a:t>
            </a:r>
            <a:endParaRPr lang="en-GB"/>
          </a:p>
        </p:txBody>
      </p:sp>
      <p:sp>
        <p:nvSpPr>
          <p:cNvPr id="16" name="Text Placeholder 15">
            <a:extLst>
              <a:ext uri="{FF2B5EF4-FFF2-40B4-BE49-F238E27FC236}">
                <a16:creationId xmlns:a16="http://schemas.microsoft.com/office/drawing/2014/main" id="{37FEBA48-BCDC-4227-B842-092CC6E5F59B}"/>
              </a:ext>
            </a:extLst>
          </p:cNvPr>
          <p:cNvSpPr>
            <a:spLocks noGrp="1"/>
          </p:cNvSpPr>
          <p:nvPr>
            <p:ph type="body" sz="quarter" idx="10" hasCustomPrompt="1"/>
          </p:nvPr>
        </p:nvSpPr>
        <p:spPr>
          <a:xfrm>
            <a:off x="322262" y="3790414"/>
            <a:ext cx="5291900" cy="825500"/>
          </a:xfrm>
        </p:spPr>
        <p:txBody>
          <a:bodyPr/>
          <a:lstStyle>
            <a:lvl1pPr marL="0" indent="0">
              <a:spcBef>
                <a:spcPts val="0"/>
              </a:spcBef>
              <a:buNone/>
              <a:defRPr sz="1800">
                <a:solidFill>
                  <a:schemeClr val="bg1"/>
                </a:solidFill>
              </a:defRPr>
            </a:lvl1pPr>
          </a:lstStyle>
          <a:p>
            <a:pPr lvl="0"/>
            <a:r>
              <a:rPr lang="en-US"/>
              <a:t>Add subtitle over two lines</a:t>
            </a:r>
            <a:endParaRPr lang="en-GB"/>
          </a:p>
        </p:txBody>
      </p:sp>
      <p:pic>
        <p:nvPicPr>
          <p:cNvPr id="15" name="Picture 14" descr="A close up of a logo&#10;&#10;Description automatically generated">
            <a:extLst>
              <a:ext uri="{FF2B5EF4-FFF2-40B4-BE49-F238E27FC236}">
                <a16:creationId xmlns:a16="http://schemas.microsoft.com/office/drawing/2014/main" id="{D8108C02-582D-449F-AB09-4A7182222743}"/>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84208"/>
          <a:stretch/>
        </p:blipFill>
        <p:spPr>
          <a:xfrm>
            <a:off x="10266630" y="0"/>
            <a:ext cx="1925370" cy="2635861"/>
          </a:xfrm>
          <a:prstGeom prst="rect">
            <a:avLst/>
          </a:prstGeom>
        </p:spPr>
      </p:pic>
      <p:sp>
        <p:nvSpPr>
          <p:cNvPr id="9" name="Text Placeholder 17">
            <a:extLst>
              <a:ext uri="{FF2B5EF4-FFF2-40B4-BE49-F238E27FC236}">
                <a16:creationId xmlns:a16="http://schemas.microsoft.com/office/drawing/2014/main" id="{AEB25B03-CA08-4BFA-BC94-DB824015BE7E}"/>
              </a:ext>
            </a:extLst>
          </p:cNvPr>
          <p:cNvSpPr>
            <a:spLocks noGrp="1"/>
          </p:cNvSpPr>
          <p:nvPr>
            <p:ph type="body" sz="quarter" idx="11" hasCustomPrompt="1"/>
          </p:nvPr>
        </p:nvSpPr>
        <p:spPr>
          <a:xfrm>
            <a:off x="8642399" y="3497838"/>
            <a:ext cx="3495283" cy="2212439"/>
          </a:xfrm>
        </p:spPr>
        <p:txBody>
          <a:bodyPr anchor="ctr"/>
          <a:lstStyle>
            <a:lvl1pPr marL="0" indent="0" algn="ctr">
              <a:buNone/>
              <a:defRPr sz="18000" spc="-1000" baseline="0">
                <a:solidFill>
                  <a:schemeClr val="bg1"/>
                </a:solidFill>
                <a:latin typeface="Arial Black" panose="020B0A04020102020204" pitchFamily="34" charset="0"/>
              </a:defRPr>
            </a:lvl1pPr>
          </a:lstStyle>
          <a:p>
            <a:pPr lvl="0"/>
            <a:r>
              <a:rPr lang="en-US"/>
              <a:t>05</a:t>
            </a:r>
            <a:endParaRPr lang="en-GB"/>
          </a:p>
        </p:txBody>
      </p:sp>
      <p:grpSp>
        <p:nvGrpSpPr>
          <p:cNvPr id="10" name="Group 9">
            <a:extLst>
              <a:ext uri="{FF2B5EF4-FFF2-40B4-BE49-F238E27FC236}">
                <a16:creationId xmlns:a16="http://schemas.microsoft.com/office/drawing/2014/main" id="{28BE2367-3550-4C11-9B4F-86A21141F6B2}"/>
              </a:ext>
            </a:extLst>
          </p:cNvPr>
          <p:cNvGrpSpPr/>
          <p:nvPr userDrawn="1"/>
        </p:nvGrpSpPr>
        <p:grpSpPr>
          <a:xfrm>
            <a:off x="0" y="5403941"/>
            <a:ext cx="12228766" cy="1445189"/>
            <a:chOff x="0" y="5403941"/>
            <a:chExt cx="12228766" cy="1445189"/>
          </a:xfrm>
        </p:grpSpPr>
        <p:pic>
          <p:nvPicPr>
            <p:cNvPr id="11" name="Picture 10" descr="A close up of a logo&#10;&#10;Description automatically generated">
              <a:extLst>
                <a:ext uri="{FF2B5EF4-FFF2-40B4-BE49-F238E27FC236}">
                  <a16:creationId xmlns:a16="http://schemas.microsoft.com/office/drawing/2014/main" id="{F233AFB2-3427-43DD-B9D2-B7EA6636A1CB}"/>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r="12046" b="5337"/>
            <a:stretch/>
          </p:blipFill>
          <p:spPr>
            <a:xfrm>
              <a:off x="0" y="5403941"/>
              <a:ext cx="10723418" cy="1445189"/>
            </a:xfrm>
            <a:prstGeom prst="rect">
              <a:avLst/>
            </a:prstGeom>
          </p:spPr>
        </p:pic>
        <p:pic>
          <p:nvPicPr>
            <p:cNvPr id="12" name="Picture 11" descr="A close up of a logo&#10;&#10;Description automatically generated">
              <a:extLst>
                <a:ext uri="{FF2B5EF4-FFF2-40B4-BE49-F238E27FC236}">
                  <a16:creationId xmlns:a16="http://schemas.microsoft.com/office/drawing/2014/main" id="{02D8945D-D7DF-4C20-8FEB-F67A39F37E49}"/>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l="87953" r="3" b="5337"/>
            <a:stretch/>
          </p:blipFill>
          <p:spPr>
            <a:xfrm>
              <a:off x="10760362" y="5403941"/>
              <a:ext cx="1468404" cy="1445189"/>
            </a:xfrm>
            <a:prstGeom prst="rect">
              <a:avLst/>
            </a:prstGeom>
          </p:spPr>
        </p:pic>
      </p:grpSp>
    </p:spTree>
    <p:extLst>
      <p:ext uri="{BB962C8B-B14F-4D97-AF65-F5344CB8AC3E}">
        <p14:creationId xmlns:p14="http://schemas.microsoft.com/office/powerpoint/2010/main" val="174238640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hapter6">
    <p:spTree>
      <p:nvGrpSpPr>
        <p:cNvPr id="1" name=""/>
        <p:cNvGrpSpPr/>
        <p:nvPr/>
      </p:nvGrpSpPr>
      <p:grpSpPr>
        <a:xfrm>
          <a:off x="0" y="0"/>
          <a:ext cx="0" cy="0"/>
          <a:chOff x="0" y="0"/>
          <a:chExt cx="0" cy="0"/>
        </a:xfrm>
      </p:grpSpPr>
      <p:pic>
        <p:nvPicPr>
          <p:cNvPr id="6" name="Picture 5" descr="A close up of a logo&#10;&#10;Description automatically generated">
            <a:extLst>
              <a:ext uri="{FF2B5EF4-FFF2-40B4-BE49-F238E27FC236}">
                <a16:creationId xmlns:a16="http://schemas.microsoft.com/office/drawing/2014/main" id="{13D0BCD9-815A-4BC1-B4A3-3C2E9B67045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190"/>
            <a:ext cx="12192000" cy="6857810"/>
          </a:xfrm>
          <a:prstGeom prst="rect">
            <a:avLst/>
          </a:prstGeom>
        </p:spPr>
      </p:pic>
      <p:sp>
        <p:nvSpPr>
          <p:cNvPr id="14" name="Title 13">
            <a:extLst>
              <a:ext uri="{FF2B5EF4-FFF2-40B4-BE49-F238E27FC236}">
                <a16:creationId xmlns:a16="http://schemas.microsoft.com/office/drawing/2014/main" id="{52A92587-3D44-46B6-8BF7-EA879915CDA3}"/>
              </a:ext>
            </a:extLst>
          </p:cNvPr>
          <p:cNvSpPr>
            <a:spLocks noGrp="1"/>
          </p:cNvSpPr>
          <p:nvPr>
            <p:ph type="title" hasCustomPrompt="1"/>
          </p:nvPr>
        </p:nvSpPr>
        <p:spPr>
          <a:xfrm>
            <a:off x="322262" y="1819926"/>
            <a:ext cx="5291900" cy="1632647"/>
          </a:xfrm>
        </p:spPr>
        <p:txBody>
          <a:bodyPr/>
          <a:lstStyle>
            <a:lvl1pPr>
              <a:lnSpc>
                <a:spcPct val="85000"/>
              </a:lnSpc>
              <a:defRPr sz="6500" cap="all" baseline="0">
                <a:solidFill>
                  <a:schemeClr val="bg1"/>
                </a:solidFill>
              </a:defRPr>
            </a:lvl1pPr>
          </a:lstStyle>
          <a:p>
            <a:r>
              <a:rPr lang="en-US"/>
              <a:t>Chapter SIX</a:t>
            </a:r>
            <a:endParaRPr lang="en-GB"/>
          </a:p>
        </p:txBody>
      </p:sp>
      <p:sp>
        <p:nvSpPr>
          <p:cNvPr id="16" name="Text Placeholder 15">
            <a:extLst>
              <a:ext uri="{FF2B5EF4-FFF2-40B4-BE49-F238E27FC236}">
                <a16:creationId xmlns:a16="http://schemas.microsoft.com/office/drawing/2014/main" id="{37FEBA48-BCDC-4227-B842-092CC6E5F59B}"/>
              </a:ext>
            </a:extLst>
          </p:cNvPr>
          <p:cNvSpPr>
            <a:spLocks noGrp="1"/>
          </p:cNvSpPr>
          <p:nvPr>
            <p:ph type="body" sz="quarter" idx="10" hasCustomPrompt="1"/>
          </p:nvPr>
        </p:nvSpPr>
        <p:spPr>
          <a:xfrm>
            <a:off x="322262" y="3790414"/>
            <a:ext cx="5291900" cy="825500"/>
          </a:xfrm>
        </p:spPr>
        <p:txBody>
          <a:bodyPr/>
          <a:lstStyle>
            <a:lvl1pPr marL="0" indent="0">
              <a:spcBef>
                <a:spcPts val="0"/>
              </a:spcBef>
              <a:buNone/>
              <a:defRPr sz="1800">
                <a:solidFill>
                  <a:schemeClr val="bg1"/>
                </a:solidFill>
              </a:defRPr>
            </a:lvl1pPr>
          </a:lstStyle>
          <a:p>
            <a:pPr lvl="0"/>
            <a:r>
              <a:rPr lang="en-US"/>
              <a:t>Add subtitle over two lines</a:t>
            </a:r>
            <a:endParaRPr lang="en-GB"/>
          </a:p>
        </p:txBody>
      </p:sp>
      <p:pic>
        <p:nvPicPr>
          <p:cNvPr id="15" name="Picture 14" descr="A close up of a logo&#10;&#10;Description automatically generated">
            <a:extLst>
              <a:ext uri="{FF2B5EF4-FFF2-40B4-BE49-F238E27FC236}">
                <a16:creationId xmlns:a16="http://schemas.microsoft.com/office/drawing/2014/main" id="{D8108C02-582D-449F-AB09-4A7182222743}"/>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84208"/>
          <a:stretch/>
        </p:blipFill>
        <p:spPr>
          <a:xfrm>
            <a:off x="10266630" y="0"/>
            <a:ext cx="1925370" cy="2635861"/>
          </a:xfrm>
          <a:prstGeom prst="rect">
            <a:avLst/>
          </a:prstGeom>
        </p:spPr>
      </p:pic>
      <p:sp>
        <p:nvSpPr>
          <p:cNvPr id="9" name="Text Placeholder 17">
            <a:extLst>
              <a:ext uri="{FF2B5EF4-FFF2-40B4-BE49-F238E27FC236}">
                <a16:creationId xmlns:a16="http://schemas.microsoft.com/office/drawing/2014/main" id="{F0BB67F3-AAD2-4DAC-A4CC-34829BFAC633}"/>
              </a:ext>
            </a:extLst>
          </p:cNvPr>
          <p:cNvSpPr>
            <a:spLocks noGrp="1"/>
          </p:cNvSpPr>
          <p:nvPr>
            <p:ph type="body" sz="quarter" idx="11" hasCustomPrompt="1"/>
          </p:nvPr>
        </p:nvSpPr>
        <p:spPr>
          <a:xfrm>
            <a:off x="8642399" y="3640615"/>
            <a:ext cx="3495283" cy="2212439"/>
          </a:xfrm>
        </p:spPr>
        <p:txBody>
          <a:bodyPr anchor="ctr"/>
          <a:lstStyle>
            <a:lvl1pPr marL="0" indent="0" algn="ctr">
              <a:buNone/>
              <a:defRPr sz="18000" spc="-1000" baseline="0">
                <a:solidFill>
                  <a:schemeClr val="bg1"/>
                </a:solidFill>
                <a:latin typeface="Arial Black" panose="020B0A04020102020204" pitchFamily="34" charset="0"/>
              </a:defRPr>
            </a:lvl1pPr>
          </a:lstStyle>
          <a:p>
            <a:pPr lvl="0"/>
            <a:r>
              <a:rPr lang="en-US"/>
              <a:t>06</a:t>
            </a:r>
            <a:endParaRPr lang="en-GB"/>
          </a:p>
        </p:txBody>
      </p:sp>
      <p:grpSp>
        <p:nvGrpSpPr>
          <p:cNvPr id="10" name="Group 9">
            <a:extLst>
              <a:ext uri="{FF2B5EF4-FFF2-40B4-BE49-F238E27FC236}">
                <a16:creationId xmlns:a16="http://schemas.microsoft.com/office/drawing/2014/main" id="{2C5557B0-B10F-4E38-9E8A-CB07DC390012}"/>
              </a:ext>
            </a:extLst>
          </p:cNvPr>
          <p:cNvGrpSpPr/>
          <p:nvPr userDrawn="1"/>
        </p:nvGrpSpPr>
        <p:grpSpPr>
          <a:xfrm>
            <a:off x="0" y="5403941"/>
            <a:ext cx="12228766" cy="1445189"/>
            <a:chOff x="0" y="5403941"/>
            <a:chExt cx="12228766" cy="1445189"/>
          </a:xfrm>
        </p:grpSpPr>
        <p:pic>
          <p:nvPicPr>
            <p:cNvPr id="11" name="Picture 10" descr="A close up of a logo&#10;&#10;Description automatically generated">
              <a:extLst>
                <a:ext uri="{FF2B5EF4-FFF2-40B4-BE49-F238E27FC236}">
                  <a16:creationId xmlns:a16="http://schemas.microsoft.com/office/drawing/2014/main" id="{E168F74A-B4FA-4E3A-B2D1-C13974CEAFEB}"/>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r="12046" b="5337"/>
            <a:stretch/>
          </p:blipFill>
          <p:spPr>
            <a:xfrm>
              <a:off x="0" y="5403941"/>
              <a:ext cx="10723418" cy="1445189"/>
            </a:xfrm>
            <a:prstGeom prst="rect">
              <a:avLst/>
            </a:prstGeom>
          </p:spPr>
        </p:pic>
        <p:pic>
          <p:nvPicPr>
            <p:cNvPr id="12" name="Picture 11" descr="A close up of a logo&#10;&#10;Description automatically generated">
              <a:extLst>
                <a:ext uri="{FF2B5EF4-FFF2-40B4-BE49-F238E27FC236}">
                  <a16:creationId xmlns:a16="http://schemas.microsoft.com/office/drawing/2014/main" id="{10C28253-F9A1-402B-BC67-E8A7767E6C58}"/>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l="87953" r="3" b="5337"/>
            <a:stretch/>
          </p:blipFill>
          <p:spPr>
            <a:xfrm>
              <a:off x="10760362" y="5403941"/>
              <a:ext cx="1468404" cy="1445189"/>
            </a:xfrm>
            <a:prstGeom prst="rect">
              <a:avLst/>
            </a:prstGeom>
          </p:spPr>
        </p:pic>
      </p:grpSp>
    </p:spTree>
    <p:extLst>
      <p:ext uri="{BB962C8B-B14F-4D97-AF65-F5344CB8AC3E}">
        <p14:creationId xmlns:p14="http://schemas.microsoft.com/office/powerpoint/2010/main" val="276328458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2149DB-D063-435E-9DF4-2D17F3427889}"/>
              </a:ext>
            </a:extLst>
          </p:cNvPr>
          <p:cNvSpPr>
            <a:spLocks noGrp="1"/>
          </p:cNvSpPr>
          <p:nvPr>
            <p:ph type="title" hasCustomPrompt="1"/>
          </p:nvPr>
        </p:nvSpPr>
        <p:spPr/>
        <p:txBody>
          <a:bodyPr/>
          <a:lstStyle>
            <a:lvl1pPr>
              <a:defRPr/>
            </a:lvl1pPr>
          </a:lstStyle>
          <a:p>
            <a:r>
              <a:rPr lang="en-US"/>
              <a:t>Add title</a:t>
            </a:r>
            <a:endParaRPr lang="en-GB"/>
          </a:p>
        </p:txBody>
      </p:sp>
    </p:spTree>
    <p:extLst>
      <p:ext uri="{BB962C8B-B14F-4D97-AF65-F5344CB8AC3E}">
        <p14:creationId xmlns:p14="http://schemas.microsoft.com/office/powerpoint/2010/main" val="354906545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amp;subtitle">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3E94099-F0FA-4022-90D2-283023CDE116}"/>
              </a:ext>
            </a:extLst>
          </p:cNvPr>
          <p:cNvSpPr>
            <a:spLocks noGrp="1"/>
          </p:cNvSpPr>
          <p:nvPr>
            <p:ph type="body" sz="quarter" idx="10" hasCustomPrompt="1"/>
          </p:nvPr>
        </p:nvSpPr>
        <p:spPr>
          <a:xfrm>
            <a:off x="1557195" y="869601"/>
            <a:ext cx="9026667" cy="256955"/>
          </a:xfrm>
        </p:spPr>
        <p:txBody>
          <a:bodyPr/>
          <a:lstStyle>
            <a:lvl1pPr marL="0" indent="0">
              <a:buNone/>
              <a:defRPr sz="1200" cap="all" baseline="0"/>
            </a:lvl1pPr>
            <a:lvl2pPr marL="179388" indent="0">
              <a:buNone/>
              <a:defRPr/>
            </a:lvl2pPr>
            <a:lvl3pPr marL="357187" indent="0">
              <a:buNone/>
              <a:defRPr/>
            </a:lvl3pPr>
            <a:lvl4pPr marL="536575" indent="0">
              <a:buNone/>
              <a:defRPr/>
            </a:lvl4pPr>
            <a:lvl5pPr marL="714375" indent="0">
              <a:buNone/>
              <a:defRPr/>
            </a:lvl5pPr>
          </a:lstStyle>
          <a:p>
            <a:pPr lvl="0"/>
            <a:r>
              <a:rPr lang="en-US"/>
              <a:t>Add slide subtitle</a:t>
            </a:r>
            <a:endParaRPr lang="en-GB"/>
          </a:p>
        </p:txBody>
      </p:sp>
      <p:sp>
        <p:nvSpPr>
          <p:cNvPr id="2" name="Title 1">
            <a:extLst>
              <a:ext uri="{FF2B5EF4-FFF2-40B4-BE49-F238E27FC236}">
                <a16:creationId xmlns:a16="http://schemas.microsoft.com/office/drawing/2014/main" id="{8854BC23-DC22-40F8-BDAC-9AAF336BF191}"/>
              </a:ext>
            </a:extLst>
          </p:cNvPr>
          <p:cNvSpPr>
            <a:spLocks noGrp="1"/>
          </p:cNvSpPr>
          <p:nvPr>
            <p:ph type="title" hasCustomPrompt="1"/>
          </p:nvPr>
        </p:nvSpPr>
        <p:spPr>
          <a:xfrm>
            <a:off x="1557195" y="594540"/>
            <a:ext cx="9026667" cy="256955"/>
          </a:xfrm>
        </p:spPr>
        <p:txBody>
          <a:bodyPr/>
          <a:lstStyle>
            <a:lvl1pPr>
              <a:defRPr/>
            </a:lvl1pPr>
          </a:lstStyle>
          <a:p>
            <a:r>
              <a:rPr lang="en-US"/>
              <a:t>ADD TITLE</a:t>
            </a:r>
            <a:endParaRPr lang="en-GB"/>
          </a:p>
        </p:txBody>
      </p:sp>
    </p:spTree>
    <p:extLst>
      <p:ext uri="{BB962C8B-B14F-4D97-AF65-F5344CB8AC3E}">
        <p14:creationId xmlns:p14="http://schemas.microsoft.com/office/powerpoint/2010/main" val="176986147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ubtitle &amp; content">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D3B5615-C49E-4B43-81A6-89F9797291EB}"/>
              </a:ext>
            </a:extLst>
          </p:cNvPr>
          <p:cNvSpPr>
            <a:spLocks noGrp="1"/>
          </p:cNvSpPr>
          <p:nvPr>
            <p:ph type="body" sz="quarter" idx="11" hasCustomPrompt="1"/>
          </p:nvPr>
        </p:nvSpPr>
        <p:spPr>
          <a:xfrm>
            <a:off x="766764" y="1304925"/>
            <a:ext cx="10658474" cy="4608513"/>
          </a:xfrm>
        </p:spPr>
        <p:txBody>
          <a:bodyPr/>
          <a:lstStyle>
            <a:lvl1pPr>
              <a:defRPr/>
            </a:lvl1pPr>
          </a:lstStyle>
          <a:p>
            <a:pPr lvl="0"/>
            <a:r>
              <a:rPr lang="en-US"/>
              <a:t>Add first level</a:t>
            </a:r>
          </a:p>
          <a:p>
            <a:pPr lvl="1"/>
            <a:r>
              <a:rPr lang="en-US"/>
              <a:t>Second level</a:t>
            </a:r>
          </a:p>
          <a:p>
            <a:pPr lvl="2"/>
            <a:r>
              <a:rPr lang="en-US"/>
              <a:t>Third level</a:t>
            </a:r>
          </a:p>
          <a:p>
            <a:pPr lvl="3"/>
            <a:r>
              <a:rPr lang="en-US"/>
              <a:t>Fourth level</a:t>
            </a:r>
          </a:p>
          <a:p>
            <a:pPr lvl="4"/>
            <a:r>
              <a:rPr lang="en-US"/>
              <a:t>Fifth level</a:t>
            </a:r>
            <a:endParaRPr lang="en-GB"/>
          </a:p>
        </p:txBody>
      </p:sp>
      <p:sp>
        <p:nvSpPr>
          <p:cNvPr id="2" name="Title 1">
            <a:extLst>
              <a:ext uri="{FF2B5EF4-FFF2-40B4-BE49-F238E27FC236}">
                <a16:creationId xmlns:a16="http://schemas.microsoft.com/office/drawing/2014/main" id="{FFBA19EE-5899-4FCA-915D-160FFCD2FC9B}"/>
              </a:ext>
            </a:extLst>
          </p:cNvPr>
          <p:cNvSpPr>
            <a:spLocks noGrp="1"/>
          </p:cNvSpPr>
          <p:nvPr>
            <p:ph type="title" hasCustomPrompt="1"/>
          </p:nvPr>
        </p:nvSpPr>
        <p:spPr/>
        <p:txBody>
          <a:bodyPr/>
          <a:lstStyle>
            <a:lvl1pPr>
              <a:defRPr/>
            </a:lvl1pPr>
          </a:lstStyle>
          <a:p>
            <a:r>
              <a:rPr lang="en-US"/>
              <a:t>ADD TITLE</a:t>
            </a:r>
            <a:endParaRPr lang="en-GB"/>
          </a:p>
        </p:txBody>
      </p:sp>
      <p:sp>
        <p:nvSpPr>
          <p:cNvPr id="6" name="Text Placeholder 3">
            <a:extLst>
              <a:ext uri="{FF2B5EF4-FFF2-40B4-BE49-F238E27FC236}">
                <a16:creationId xmlns:a16="http://schemas.microsoft.com/office/drawing/2014/main" id="{3F4B4272-7A53-4BF1-8284-2D7D233E9CCF}"/>
              </a:ext>
            </a:extLst>
          </p:cNvPr>
          <p:cNvSpPr>
            <a:spLocks noGrp="1"/>
          </p:cNvSpPr>
          <p:nvPr>
            <p:ph type="body" sz="quarter" idx="10" hasCustomPrompt="1"/>
          </p:nvPr>
        </p:nvSpPr>
        <p:spPr>
          <a:xfrm>
            <a:off x="1557195" y="869601"/>
            <a:ext cx="9026667" cy="256955"/>
          </a:xfrm>
        </p:spPr>
        <p:txBody>
          <a:bodyPr/>
          <a:lstStyle>
            <a:lvl1pPr marL="0" indent="0">
              <a:buNone/>
              <a:defRPr sz="1200" cap="all" baseline="0"/>
            </a:lvl1pPr>
            <a:lvl2pPr marL="179388" indent="0">
              <a:buNone/>
              <a:defRPr/>
            </a:lvl2pPr>
            <a:lvl3pPr marL="357187" indent="0">
              <a:buNone/>
              <a:defRPr/>
            </a:lvl3pPr>
            <a:lvl4pPr marL="536575" indent="0">
              <a:buNone/>
              <a:defRPr/>
            </a:lvl4pPr>
            <a:lvl5pPr marL="714375" indent="0">
              <a:buNone/>
              <a:defRPr/>
            </a:lvl5pPr>
          </a:lstStyle>
          <a:p>
            <a:pPr lvl="0"/>
            <a:r>
              <a:rPr lang="en-US"/>
              <a:t>Add slide subtitle</a:t>
            </a:r>
            <a:endParaRPr lang="en-GB"/>
          </a:p>
        </p:txBody>
      </p:sp>
    </p:spTree>
    <p:extLst>
      <p:ext uri="{BB962C8B-B14F-4D97-AF65-F5344CB8AC3E}">
        <p14:creationId xmlns:p14="http://schemas.microsoft.com/office/powerpoint/2010/main" val="37775078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subtitle &amp; 2content">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D3B5615-C49E-4B43-81A6-89F9797291EB}"/>
              </a:ext>
            </a:extLst>
          </p:cNvPr>
          <p:cNvSpPr>
            <a:spLocks noGrp="1"/>
          </p:cNvSpPr>
          <p:nvPr>
            <p:ph type="body" sz="quarter" idx="11" hasCustomPrompt="1"/>
          </p:nvPr>
        </p:nvSpPr>
        <p:spPr>
          <a:xfrm>
            <a:off x="766764" y="1304925"/>
            <a:ext cx="5129540" cy="4608513"/>
          </a:xfrm>
        </p:spPr>
        <p:txBody>
          <a:bodyPr/>
          <a:lstStyle>
            <a:lvl1pPr>
              <a:defRPr/>
            </a:lvl1pPr>
          </a:lstStyle>
          <a:p>
            <a:pPr lvl="0"/>
            <a:r>
              <a:rPr lang="en-US"/>
              <a:t>Add first level</a:t>
            </a:r>
          </a:p>
          <a:p>
            <a:pPr lvl="1"/>
            <a:r>
              <a:rPr lang="en-US"/>
              <a:t>Second level</a:t>
            </a:r>
          </a:p>
          <a:p>
            <a:pPr lvl="2"/>
            <a:r>
              <a:rPr lang="en-US"/>
              <a:t>Third level</a:t>
            </a:r>
          </a:p>
          <a:p>
            <a:pPr lvl="3"/>
            <a:r>
              <a:rPr lang="en-US"/>
              <a:t>Fourth level</a:t>
            </a:r>
          </a:p>
          <a:p>
            <a:pPr lvl="4"/>
            <a:r>
              <a:rPr lang="en-US"/>
              <a:t>Fifth level</a:t>
            </a:r>
            <a:endParaRPr lang="en-GB"/>
          </a:p>
        </p:txBody>
      </p:sp>
      <p:sp>
        <p:nvSpPr>
          <p:cNvPr id="11" name="Text Placeholder 4">
            <a:extLst>
              <a:ext uri="{FF2B5EF4-FFF2-40B4-BE49-F238E27FC236}">
                <a16:creationId xmlns:a16="http://schemas.microsoft.com/office/drawing/2014/main" id="{C29DB67C-29D5-4D28-BA91-D1A59959DF23}"/>
              </a:ext>
            </a:extLst>
          </p:cNvPr>
          <p:cNvSpPr>
            <a:spLocks noGrp="1"/>
          </p:cNvSpPr>
          <p:nvPr>
            <p:ph type="body" sz="quarter" idx="12" hasCustomPrompt="1"/>
          </p:nvPr>
        </p:nvSpPr>
        <p:spPr>
          <a:xfrm>
            <a:off x="6295696" y="1304925"/>
            <a:ext cx="5129540" cy="4608513"/>
          </a:xfrm>
        </p:spPr>
        <p:txBody>
          <a:bodyPr/>
          <a:lstStyle>
            <a:lvl1pPr>
              <a:defRPr/>
            </a:lvl1pPr>
          </a:lstStyle>
          <a:p>
            <a:pPr lvl="0"/>
            <a:r>
              <a:rPr lang="en-US"/>
              <a:t>Add first level</a:t>
            </a:r>
          </a:p>
          <a:p>
            <a:pPr lvl="1"/>
            <a:r>
              <a:rPr lang="en-US"/>
              <a:t>Second level</a:t>
            </a:r>
          </a:p>
          <a:p>
            <a:pPr lvl="2"/>
            <a:r>
              <a:rPr lang="en-US"/>
              <a:t>Third level</a:t>
            </a:r>
          </a:p>
          <a:p>
            <a:pPr lvl="3"/>
            <a:r>
              <a:rPr lang="en-US"/>
              <a:t>Fourth level</a:t>
            </a:r>
          </a:p>
          <a:p>
            <a:pPr lvl="4"/>
            <a:r>
              <a:rPr lang="en-US"/>
              <a:t>Fifth level</a:t>
            </a:r>
            <a:endParaRPr lang="en-GB"/>
          </a:p>
        </p:txBody>
      </p:sp>
      <p:sp>
        <p:nvSpPr>
          <p:cNvPr id="6" name="Text Placeholder 3">
            <a:extLst>
              <a:ext uri="{FF2B5EF4-FFF2-40B4-BE49-F238E27FC236}">
                <a16:creationId xmlns:a16="http://schemas.microsoft.com/office/drawing/2014/main" id="{C3EB93A9-9146-44CE-B7E9-9AE5A3C6F99C}"/>
              </a:ext>
            </a:extLst>
          </p:cNvPr>
          <p:cNvSpPr>
            <a:spLocks noGrp="1"/>
          </p:cNvSpPr>
          <p:nvPr>
            <p:ph type="body" sz="quarter" idx="10" hasCustomPrompt="1"/>
          </p:nvPr>
        </p:nvSpPr>
        <p:spPr>
          <a:xfrm>
            <a:off x="1557195" y="869601"/>
            <a:ext cx="9026667" cy="256955"/>
          </a:xfrm>
        </p:spPr>
        <p:txBody>
          <a:bodyPr/>
          <a:lstStyle>
            <a:lvl1pPr marL="0" indent="0">
              <a:buNone/>
              <a:defRPr sz="1200" cap="all" baseline="0"/>
            </a:lvl1pPr>
            <a:lvl2pPr marL="179388" indent="0">
              <a:buNone/>
              <a:defRPr/>
            </a:lvl2pPr>
            <a:lvl3pPr marL="357187" indent="0">
              <a:buNone/>
              <a:defRPr/>
            </a:lvl3pPr>
            <a:lvl4pPr marL="536575" indent="0">
              <a:buNone/>
              <a:defRPr/>
            </a:lvl4pPr>
            <a:lvl5pPr marL="714375" indent="0">
              <a:buNone/>
              <a:defRPr/>
            </a:lvl5pPr>
          </a:lstStyle>
          <a:p>
            <a:pPr lvl="0"/>
            <a:r>
              <a:rPr lang="en-US"/>
              <a:t>Add slide subtitle</a:t>
            </a:r>
            <a:endParaRPr lang="en-GB"/>
          </a:p>
        </p:txBody>
      </p:sp>
      <p:sp>
        <p:nvSpPr>
          <p:cNvPr id="2" name="Title 1">
            <a:extLst>
              <a:ext uri="{FF2B5EF4-FFF2-40B4-BE49-F238E27FC236}">
                <a16:creationId xmlns:a16="http://schemas.microsoft.com/office/drawing/2014/main" id="{0A110D41-F856-4D1F-866D-EF271201C42B}"/>
              </a:ext>
            </a:extLst>
          </p:cNvPr>
          <p:cNvSpPr>
            <a:spLocks noGrp="1"/>
          </p:cNvSpPr>
          <p:nvPr>
            <p:ph type="title" hasCustomPrompt="1"/>
          </p:nvPr>
        </p:nvSpPr>
        <p:spPr/>
        <p:txBody>
          <a:bodyPr/>
          <a:lstStyle>
            <a:lvl1pPr>
              <a:defRPr/>
            </a:lvl1pPr>
          </a:lstStyle>
          <a:p>
            <a:r>
              <a:rPr lang="en-US"/>
              <a:t>ADD TITLE</a:t>
            </a:r>
            <a:endParaRPr lang="en-GB"/>
          </a:p>
        </p:txBody>
      </p:sp>
    </p:spTree>
    <p:extLst>
      <p:ext uri="{BB962C8B-B14F-4D97-AF65-F5344CB8AC3E}">
        <p14:creationId xmlns:p14="http://schemas.microsoft.com/office/powerpoint/2010/main" val="36952496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hapter1">
    <p:spTree>
      <p:nvGrpSpPr>
        <p:cNvPr id="1" name=""/>
        <p:cNvGrpSpPr/>
        <p:nvPr/>
      </p:nvGrpSpPr>
      <p:grpSpPr>
        <a:xfrm>
          <a:off x="0" y="0"/>
          <a:ext cx="0" cy="0"/>
          <a:chOff x="0" y="0"/>
          <a:chExt cx="0" cy="0"/>
        </a:xfrm>
      </p:grpSpPr>
      <p:pic>
        <p:nvPicPr>
          <p:cNvPr id="8" name="Picture 7" descr="A close up of a logo&#10;&#10;Description automatically generated">
            <a:extLst>
              <a:ext uri="{FF2B5EF4-FFF2-40B4-BE49-F238E27FC236}">
                <a16:creationId xmlns:a16="http://schemas.microsoft.com/office/drawing/2014/main" id="{DDF29D50-7A4F-4F52-898F-DA7277C4218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85" y="0"/>
            <a:ext cx="12189630" cy="6858000"/>
          </a:xfrm>
          <a:prstGeom prst="rect">
            <a:avLst/>
          </a:prstGeom>
        </p:spPr>
      </p:pic>
      <p:sp>
        <p:nvSpPr>
          <p:cNvPr id="14" name="Title 13">
            <a:extLst>
              <a:ext uri="{FF2B5EF4-FFF2-40B4-BE49-F238E27FC236}">
                <a16:creationId xmlns:a16="http://schemas.microsoft.com/office/drawing/2014/main" id="{52A92587-3D44-46B6-8BF7-EA879915CDA3}"/>
              </a:ext>
            </a:extLst>
          </p:cNvPr>
          <p:cNvSpPr>
            <a:spLocks noGrp="1"/>
          </p:cNvSpPr>
          <p:nvPr>
            <p:ph type="title" hasCustomPrompt="1"/>
          </p:nvPr>
        </p:nvSpPr>
        <p:spPr>
          <a:xfrm>
            <a:off x="322262" y="1819926"/>
            <a:ext cx="5291900" cy="1632647"/>
          </a:xfrm>
        </p:spPr>
        <p:txBody>
          <a:bodyPr/>
          <a:lstStyle>
            <a:lvl1pPr>
              <a:lnSpc>
                <a:spcPct val="85000"/>
              </a:lnSpc>
              <a:defRPr sz="6500" cap="all" baseline="0">
                <a:solidFill>
                  <a:schemeClr val="bg1"/>
                </a:solidFill>
              </a:defRPr>
            </a:lvl1pPr>
          </a:lstStyle>
          <a:p>
            <a:r>
              <a:rPr lang="en-US"/>
              <a:t>Chapter one</a:t>
            </a:r>
            <a:endParaRPr lang="en-GB"/>
          </a:p>
        </p:txBody>
      </p:sp>
      <p:sp>
        <p:nvSpPr>
          <p:cNvPr id="16" name="Text Placeholder 15">
            <a:extLst>
              <a:ext uri="{FF2B5EF4-FFF2-40B4-BE49-F238E27FC236}">
                <a16:creationId xmlns:a16="http://schemas.microsoft.com/office/drawing/2014/main" id="{37FEBA48-BCDC-4227-B842-092CC6E5F59B}"/>
              </a:ext>
            </a:extLst>
          </p:cNvPr>
          <p:cNvSpPr>
            <a:spLocks noGrp="1"/>
          </p:cNvSpPr>
          <p:nvPr>
            <p:ph type="body" sz="quarter" idx="10" hasCustomPrompt="1"/>
          </p:nvPr>
        </p:nvSpPr>
        <p:spPr>
          <a:xfrm>
            <a:off x="322262" y="3790414"/>
            <a:ext cx="5291900" cy="825500"/>
          </a:xfrm>
        </p:spPr>
        <p:txBody>
          <a:bodyPr/>
          <a:lstStyle>
            <a:lvl1pPr marL="0" indent="0">
              <a:spcBef>
                <a:spcPts val="0"/>
              </a:spcBef>
              <a:buNone/>
              <a:defRPr sz="1800">
                <a:solidFill>
                  <a:schemeClr val="bg1"/>
                </a:solidFill>
              </a:defRPr>
            </a:lvl1pPr>
          </a:lstStyle>
          <a:p>
            <a:pPr lvl="0"/>
            <a:r>
              <a:rPr lang="en-US"/>
              <a:t>Add subtitle over two lines</a:t>
            </a:r>
            <a:endParaRPr lang="en-GB"/>
          </a:p>
        </p:txBody>
      </p:sp>
      <p:sp>
        <p:nvSpPr>
          <p:cNvPr id="18" name="Text Placeholder 17">
            <a:extLst>
              <a:ext uri="{FF2B5EF4-FFF2-40B4-BE49-F238E27FC236}">
                <a16:creationId xmlns:a16="http://schemas.microsoft.com/office/drawing/2014/main" id="{03DAF770-E44D-4BA1-8DC0-10F1B3BAA4ED}"/>
              </a:ext>
            </a:extLst>
          </p:cNvPr>
          <p:cNvSpPr>
            <a:spLocks noGrp="1"/>
          </p:cNvSpPr>
          <p:nvPr>
            <p:ph type="body" sz="quarter" idx="11" hasCustomPrompt="1"/>
          </p:nvPr>
        </p:nvSpPr>
        <p:spPr>
          <a:xfrm>
            <a:off x="7360460" y="1972320"/>
            <a:ext cx="4509278" cy="3300192"/>
          </a:xfrm>
        </p:spPr>
        <p:txBody>
          <a:bodyPr/>
          <a:lstStyle>
            <a:lvl1pPr marL="0" indent="0">
              <a:buNone/>
              <a:defRPr sz="28000" spc="-1500" baseline="0">
                <a:solidFill>
                  <a:schemeClr val="bg1"/>
                </a:solidFill>
                <a:latin typeface="Arial Black" panose="020B0A04020102020204" pitchFamily="34" charset="0"/>
              </a:defRPr>
            </a:lvl1pPr>
          </a:lstStyle>
          <a:p>
            <a:pPr lvl="0"/>
            <a:r>
              <a:rPr lang="en-US"/>
              <a:t>01</a:t>
            </a:r>
            <a:endParaRPr lang="en-GB"/>
          </a:p>
        </p:txBody>
      </p:sp>
      <p:pic>
        <p:nvPicPr>
          <p:cNvPr id="15" name="Picture 14" descr="A close up of a logo&#10;&#10;Description automatically generated">
            <a:extLst>
              <a:ext uri="{FF2B5EF4-FFF2-40B4-BE49-F238E27FC236}">
                <a16:creationId xmlns:a16="http://schemas.microsoft.com/office/drawing/2014/main" id="{D8108C02-582D-449F-AB09-4A7182222743}"/>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10266630" y="0"/>
            <a:ext cx="1925370" cy="2635861"/>
          </a:xfrm>
          <a:prstGeom prst="rect">
            <a:avLst/>
          </a:prstGeom>
        </p:spPr>
      </p:pic>
      <p:pic>
        <p:nvPicPr>
          <p:cNvPr id="19" name="Picture 18">
            <a:extLst>
              <a:ext uri="{FF2B5EF4-FFF2-40B4-BE49-F238E27FC236}">
                <a16:creationId xmlns:a16="http://schemas.microsoft.com/office/drawing/2014/main" id="{976874D0-25C1-4B77-8761-20439E87CC02}"/>
              </a:ext>
            </a:extLst>
          </p:cNvPr>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0" y="5539155"/>
            <a:ext cx="9281265" cy="1087982"/>
          </a:xfrm>
          <a:prstGeom prst="rect">
            <a:avLst/>
          </a:prstGeom>
        </p:spPr>
      </p:pic>
      <p:pic>
        <p:nvPicPr>
          <p:cNvPr id="9" name="Picture 8" descr="A picture containing drawing, flower&#10;&#10;Description automatically generated">
            <a:extLst>
              <a:ext uri="{FF2B5EF4-FFF2-40B4-BE49-F238E27FC236}">
                <a16:creationId xmlns:a16="http://schemas.microsoft.com/office/drawing/2014/main" id="{6221AE7F-FD0D-4A7F-A165-A381C79B8CBD}"/>
              </a:ext>
            </a:extLst>
          </p:cNvPr>
          <p:cNvPicPr>
            <a:picLocks noChangeAspect="1"/>
          </p:cNvPicPr>
          <p:nvPr userDrawn="1"/>
        </p:nvPicPr>
        <p:blipFill rotWithShape="1">
          <a:blip r:embed="rId5" cstate="email">
            <a:extLst>
              <a:ext uri="{28A0092B-C50C-407E-A947-70E740481C1C}">
                <a14:useLocalDpi xmlns:a14="http://schemas.microsoft.com/office/drawing/2010/main"/>
              </a:ext>
            </a:extLst>
          </a:blip>
          <a:srcRect/>
          <a:stretch/>
        </p:blipFill>
        <p:spPr>
          <a:xfrm>
            <a:off x="9290790" y="5819587"/>
            <a:ext cx="2652147" cy="1130810"/>
          </a:xfrm>
          <a:prstGeom prst="rect">
            <a:avLst/>
          </a:prstGeom>
        </p:spPr>
      </p:pic>
    </p:spTree>
    <p:extLst>
      <p:ext uri="{BB962C8B-B14F-4D97-AF65-F5344CB8AC3E}">
        <p14:creationId xmlns:p14="http://schemas.microsoft.com/office/powerpoint/2010/main" val="301387790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ubtitle &amp; imag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A3C51D97-7782-426E-BA52-035512D31AE8}"/>
              </a:ext>
            </a:extLst>
          </p:cNvPr>
          <p:cNvSpPr>
            <a:spLocks noGrp="1"/>
          </p:cNvSpPr>
          <p:nvPr>
            <p:ph type="pic" sz="quarter" idx="11" hasCustomPrompt="1"/>
          </p:nvPr>
        </p:nvSpPr>
        <p:spPr>
          <a:xfrm>
            <a:off x="325438" y="1304924"/>
            <a:ext cx="11541125" cy="4608513"/>
          </a:xfrm>
          <a:solidFill>
            <a:schemeClr val="bg2"/>
          </a:solidFill>
        </p:spPr>
        <p:txBody>
          <a:bodyPr/>
          <a:lstStyle>
            <a:lvl1pPr marL="0" indent="0">
              <a:buNone/>
              <a:defRPr/>
            </a:lvl1pPr>
          </a:lstStyle>
          <a:p>
            <a:r>
              <a:rPr lang="en-GB"/>
              <a:t>Add picture</a:t>
            </a:r>
          </a:p>
        </p:txBody>
      </p:sp>
      <p:sp>
        <p:nvSpPr>
          <p:cNvPr id="5" name="Text Placeholder 3">
            <a:extLst>
              <a:ext uri="{FF2B5EF4-FFF2-40B4-BE49-F238E27FC236}">
                <a16:creationId xmlns:a16="http://schemas.microsoft.com/office/drawing/2014/main" id="{51038C1C-6CAD-4852-B8E6-514B52DFDD11}"/>
              </a:ext>
            </a:extLst>
          </p:cNvPr>
          <p:cNvSpPr>
            <a:spLocks noGrp="1"/>
          </p:cNvSpPr>
          <p:nvPr>
            <p:ph type="body" sz="quarter" idx="10" hasCustomPrompt="1"/>
          </p:nvPr>
        </p:nvSpPr>
        <p:spPr>
          <a:xfrm>
            <a:off x="1557195" y="869601"/>
            <a:ext cx="9026667" cy="256955"/>
          </a:xfrm>
        </p:spPr>
        <p:txBody>
          <a:bodyPr/>
          <a:lstStyle>
            <a:lvl1pPr marL="0" indent="0">
              <a:buNone/>
              <a:defRPr sz="1200" cap="all" baseline="0"/>
            </a:lvl1pPr>
            <a:lvl2pPr marL="179388" indent="0">
              <a:buNone/>
              <a:defRPr/>
            </a:lvl2pPr>
            <a:lvl3pPr marL="357187" indent="0">
              <a:buNone/>
              <a:defRPr/>
            </a:lvl3pPr>
            <a:lvl4pPr marL="536575" indent="0">
              <a:buNone/>
              <a:defRPr/>
            </a:lvl4pPr>
            <a:lvl5pPr marL="714375" indent="0">
              <a:buNone/>
              <a:defRPr/>
            </a:lvl5pPr>
          </a:lstStyle>
          <a:p>
            <a:pPr lvl="0"/>
            <a:r>
              <a:rPr lang="en-US"/>
              <a:t>Add slide subtitle</a:t>
            </a:r>
            <a:endParaRPr lang="en-GB"/>
          </a:p>
        </p:txBody>
      </p:sp>
      <p:sp>
        <p:nvSpPr>
          <p:cNvPr id="2" name="Title 1">
            <a:extLst>
              <a:ext uri="{FF2B5EF4-FFF2-40B4-BE49-F238E27FC236}">
                <a16:creationId xmlns:a16="http://schemas.microsoft.com/office/drawing/2014/main" id="{CCD49341-F3FE-43B6-8237-A96E182DCB10}"/>
              </a:ext>
            </a:extLst>
          </p:cNvPr>
          <p:cNvSpPr>
            <a:spLocks noGrp="1"/>
          </p:cNvSpPr>
          <p:nvPr>
            <p:ph type="title" hasCustomPrompt="1"/>
          </p:nvPr>
        </p:nvSpPr>
        <p:spPr/>
        <p:txBody>
          <a:bodyPr/>
          <a:lstStyle>
            <a:lvl1pPr>
              <a:defRPr/>
            </a:lvl1pPr>
          </a:lstStyle>
          <a:p>
            <a:r>
              <a:rPr lang="en-US"/>
              <a:t>ADD TITLE</a:t>
            </a:r>
            <a:endParaRPr lang="en-GB"/>
          </a:p>
        </p:txBody>
      </p:sp>
    </p:spTree>
    <p:extLst>
      <p:ext uri="{BB962C8B-B14F-4D97-AF65-F5344CB8AC3E}">
        <p14:creationId xmlns:p14="http://schemas.microsoft.com/office/powerpoint/2010/main" val="139119700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ubtitle &amp; 2images">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A3C51D97-7782-426E-BA52-035512D31AE8}"/>
              </a:ext>
            </a:extLst>
          </p:cNvPr>
          <p:cNvSpPr>
            <a:spLocks noGrp="1"/>
          </p:cNvSpPr>
          <p:nvPr>
            <p:ph type="pic" sz="quarter" idx="11" hasCustomPrompt="1"/>
          </p:nvPr>
        </p:nvSpPr>
        <p:spPr>
          <a:xfrm>
            <a:off x="321791" y="1304924"/>
            <a:ext cx="5693261" cy="4608513"/>
          </a:xfrm>
          <a:solidFill>
            <a:schemeClr val="bg2"/>
          </a:solidFill>
        </p:spPr>
        <p:txBody>
          <a:bodyPr/>
          <a:lstStyle>
            <a:lvl1pPr marL="0" indent="0">
              <a:buNone/>
              <a:defRPr/>
            </a:lvl1pPr>
          </a:lstStyle>
          <a:p>
            <a:r>
              <a:rPr lang="en-GB"/>
              <a:t>Add picture</a:t>
            </a:r>
          </a:p>
        </p:txBody>
      </p:sp>
      <p:sp>
        <p:nvSpPr>
          <p:cNvPr id="10" name="Picture Placeholder 2">
            <a:extLst>
              <a:ext uri="{FF2B5EF4-FFF2-40B4-BE49-F238E27FC236}">
                <a16:creationId xmlns:a16="http://schemas.microsoft.com/office/drawing/2014/main" id="{2685F904-C1FA-4404-9DA7-70926B83908E}"/>
              </a:ext>
            </a:extLst>
          </p:cNvPr>
          <p:cNvSpPr>
            <a:spLocks noGrp="1"/>
          </p:cNvSpPr>
          <p:nvPr>
            <p:ph type="pic" sz="quarter" idx="12" hasCustomPrompt="1"/>
          </p:nvPr>
        </p:nvSpPr>
        <p:spPr>
          <a:xfrm>
            <a:off x="6186000" y="1304924"/>
            <a:ext cx="5672243" cy="4608513"/>
          </a:xfrm>
          <a:solidFill>
            <a:schemeClr val="bg2"/>
          </a:solidFill>
        </p:spPr>
        <p:txBody>
          <a:bodyPr/>
          <a:lstStyle>
            <a:lvl1pPr marL="0" indent="0">
              <a:buNone/>
              <a:defRPr/>
            </a:lvl1pPr>
          </a:lstStyle>
          <a:p>
            <a:r>
              <a:rPr lang="en-GB"/>
              <a:t>Add picture</a:t>
            </a:r>
          </a:p>
        </p:txBody>
      </p:sp>
      <p:sp>
        <p:nvSpPr>
          <p:cNvPr id="2" name="Title 1">
            <a:extLst>
              <a:ext uri="{FF2B5EF4-FFF2-40B4-BE49-F238E27FC236}">
                <a16:creationId xmlns:a16="http://schemas.microsoft.com/office/drawing/2014/main" id="{9EC80AB6-1DD2-45B6-9ADF-B1034C21206A}"/>
              </a:ext>
            </a:extLst>
          </p:cNvPr>
          <p:cNvSpPr>
            <a:spLocks noGrp="1"/>
          </p:cNvSpPr>
          <p:nvPr>
            <p:ph type="title" hasCustomPrompt="1"/>
          </p:nvPr>
        </p:nvSpPr>
        <p:spPr/>
        <p:txBody>
          <a:bodyPr/>
          <a:lstStyle>
            <a:lvl1pPr>
              <a:defRPr/>
            </a:lvl1pPr>
          </a:lstStyle>
          <a:p>
            <a:r>
              <a:rPr lang="en-US"/>
              <a:t>ADD TITLE</a:t>
            </a:r>
            <a:endParaRPr lang="en-GB"/>
          </a:p>
        </p:txBody>
      </p:sp>
      <p:sp>
        <p:nvSpPr>
          <p:cNvPr id="7" name="Text Placeholder 3">
            <a:extLst>
              <a:ext uri="{FF2B5EF4-FFF2-40B4-BE49-F238E27FC236}">
                <a16:creationId xmlns:a16="http://schemas.microsoft.com/office/drawing/2014/main" id="{00AA5A06-B399-407D-82C2-542FEF9F4A7B}"/>
              </a:ext>
            </a:extLst>
          </p:cNvPr>
          <p:cNvSpPr>
            <a:spLocks noGrp="1"/>
          </p:cNvSpPr>
          <p:nvPr>
            <p:ph type="body" sz="quarter" idx="10" hasCustomPrompt="1"/>
          </p:nvPr>
        </p:nvSpPr>
        <p:spPr>
          <a:xfrm>
            <a:off x="1557195" y="869601"/>
            <a:ext cx="9026667" cy="256955"/>
          </a:xfrm>
        </p:spPr>
        <p:txBody>
          <a:bodyPr/>
          <a:lstStyle>
            <a:lvl1pPr marL="0" indent="0">
              <a:buNone/>
              <a:defRPr sz="1200" cap="all" baseline="0"/>
            </a:lvl1pPr>
            <a:lvl2pPr marL="179388" indent="0">
              <a:buNone/>
              <a:defRPr/>
            </a:lvl2pPr>
            <a:lvl3pPr marL="357187" indent="0">
              <a:buNone/>
              <a:defRPr/>
            </a:lvl3pPr>
            <a:lvl4pPr marL="536575" indent="0">
              <a:buNone/>
              <a:defRPr/>
            </a:lvl4pPr>
            <a:lvl5pPr marL="714375" indent="0">
              <a:buNone/>
              <a:defRPr/>
            </a:lvl5pPr>
          </a:lstStyle>
          <a:p>
            <a:pPr lvl="0"/>
            <a:r>
              <a:rPr lang="en-US"/>
              <a:t>Add slide subtitle</a:t>
            </a:r>
            <a:endParaRPr lang="en-GB"/>
          </a:p>
        </p:txBody>
      </p:sp>
    </p:spTree>
    <p:extLst>
      <p:ext uri="{BB962C8B-B14F-4D97-AF65-F5344CB8AC3E}">
        <p14:creationId xmlns:p14="http://schemas.microsoft.com/office/powerpoint/2010/main" val="31487311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ubtitle &amp; 3images">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A3C51D97-7782-426E-BA52-035512D31AE8}"/>
              </a:ext>
            </a:extLst>
          </p:cNvPr>
          <p:cNvSpPr>
            <a:spLocks noGrp="1"/>
          </p:cNvSpPr>
          <p:nvPr>
            <p:ph type="pic" sz="quarter" idx="11" hasCustomPrompt="1"/>
          </p:nvPr>
        </p:nvSpPr>
        <p:spPr>
          <a:xfrm>
            <a:off x="321793" y="1304924"/>
            <a:ext cx="3733971" cy="4608513"/>
          </a:xfrm>
          <a:solidFill>
            <a:schemeClr val="bg2"/>
          </a:solidFill>
        </p:spPr>
        <p:txBody>
          <a:bodyPr/>
          <a:lstStyle>
            <a:lvl1pPr marL="0" indent="0">
              <a:buNone/>
              <a:defRPr/>
            </a:lvl1pPr>
          </a:lstStyle>
          <a:p>
            <a:r>
              <a:rPr lang="en-GB"/>
              <a:t>Add picture</a:t>
            </a:r>
          </a:p>
        </p:txBody>
      </p:sp>
      <p:sp>
        <p:nvSpPr>
          <p:cNvPr id="9" name="Picture Placeholder 2">
            <a:extLst>
              <a:ext uri="{FF2B5EF4-FFF2-40B4-BE49-F238E27FC236}">
                <a16:creationId xmlns:a16="http://schemas.microsoft.com/office/drawing/2014/main" id="{A23B629F-E757-4072-B70F-285146A71146}"/>
              </a:ext>
            </a:extLst>
          </p:cNvPr>
          <p:cNvSpPr>
            <a:spLocks noGrp="1"/>
          </p:cNvSpPr>
          <p:nvPr>
            <p:ph type="pic" sz="quarter" idx="12" hasCustomPrompt="1"/>
          </p:nvPr>
        </p:nvSpPr>
        <p:spPr>
          <a:xfrm>
            <a:off x="4241634" y="1304924"/>
            <a:ext cx="3713179" cy="4608513"/>
          </a:xfrm>
          <a:solidFill>
            <a:schemeClr val="bg2"/>
          </a:solidFill>
        </p:spPr>
        <p:txBody>
          <a:bodyPr/>
          <a:lstStyle>
            <a:lvl1pPr marL="0" indent="0">
              <a:buNone/>
              <a:defRPr/>
            </a:lvl1pPr>
          </a:lstStyle>
          <a:p>
            <a:r>
              <a:rPr lang="en-GB"/>
              <a:t>Add picture</a:t>
            </a:r>
          </a:p>
        </p:txBody>
      </p:sp>
      <p:sp>
        <p:nvSpPr>
          <p:cNvPr id="11" name="Picture Placeholder 2">
            <a:extLst>
              <a:ext uri="{FF2B5EF4-FFF2-40B4-BE49-F238E27FC236}">
                <a16:creationId xmlns:a16="http://schemas.microsoft.com/office/drawing/2014/main" id="{C8506A64-305D-49B1-8EA1-4EDC7866B80A}"/>
              </a:ext>
            </a:extLst>
          </p:cNvPr>
          <p:cNvSpPr>
            <a:spLocks noGrp="1"/>
          </p:cNvSpPr>
          <p:nvPr>
            <p:ph type="pic" sz="quarter" idx="13" hasCustomPrompt="1"/>
          </p:nvPr>
        </p:nvSpPr>
        <p:spPr>
          <a:xfrm>
            <a:off x="8140683" y="1304924"/>
            <a:ext cx="3713179" cy="4608513"/>
          </a:xfrm>
          <a:solidFill>
            <a:schemeClr val="bg2"/>
          </a:solidFill>
        </p:spPr>
        <p:txBody>
          <a:bodyPr/>
          <a:lstStyle>
            <a:lvl1pPr marL="0" indent="0">
              <a:buNone/>
              <a:defRPr/>
            </a:lvl1pPr>
          </a:lstStyle>
          <a:p>
            <a:r>
              <a:rPr lang="en-GB"/>
              <a:t>Add picture</a:t>
            </a:r>
          </a:p>
        </p:txBody>
      </p:sp>
      <p:sp>
        <p:nvSpPr>
          <p:cNvPr id="2" name="Title 1">
            <a:extLst>
              <a:ext uri="{FF2B5EF4-FFF2-40B4-BE49-F238E27FC236}">
                <a16:creationId xmlns:a16="http://schemas.microsoft.com/office/drawing/2014/main" id="{0E0B3982-C16E-4014-8E42-6354DEF70839}"/>
              </a:ext>
            </a:extLst>
          </p:cNvPr>
          <p:cNvSpPr>
            <a:spLocks noGrp="1"/>
          </p:cNvSpPr>
          <p:nvPr>
            <p:ph type="title" hasCustomPrompt="1"/>
          </p:nvPr>
        </p:nvSpPr>
        <p:spPr/>
        <p:txBody>
          <a:bodyPr/>
          <a:lstStyle>
            <a:lvl1pPr>
              <a:defRPr/>
            </a:lvl1pPr>
          </a:lstStyle>
          <a:p>
            <a:r>
              <a:rPr lang="en-US"/>
              <a:t>ADD TITLE</a:t>
            </a:r>
            <a:endParaRPr lang="en-GB"/>
          </a:p>
        </p:txBody>
      </p:sp>
      <p:sp>
        <p:nvSpPr>
          <p:cNvPr id="10" name="Text Placeholder 3">
            <a:extLst>
              <a:ext uri="{FF2B5EF4-FFF2-40B4-BE49-F238E27FC236}">
                <a16:creationId xmlns:a16="http://schemas.microsoft.com/office/drawing/2014/main" id="{21878905-2824-4205-AD9B-FF3B7A106EA9}"/>
              </a:ext>
            </a:extLst>
          </p:cNvPr>
          <p:cNvSpPr>
            <a:spLocks noGrp="1"/>
          </p:cNvSpPr>
          <p:nvPr>
            <p:ph type="body" sz="quarter" idx="10" hasCustomPrompt="1"/>
          </p:nvPr>
        </p:nvSpPr>
        <p:spPr>
          <a:xfrm>
            <a:off x="1557195" y="869601"/>
            <a:ext cx="9026667" cy="256955"/>
          </a:xfrm>
        </p:spPr>
        <p:txBody>
          <a:bodyPr/>
          <a:lstStyle>
            <a:lvl1pPr marL="0" indent="0">
              <a:buNone/>
              <a:defRPr sz="1200" cap="all" baseline="0"/>
            </a:lvl1pPr>
            <a:lvl2pPr marL="179388" indent="0">
              <a:buNone/>
              <a:defRPr/>
            </a:lvl2pPr>
            <a:lvl3pPr marL="357187" indent="0">
              <a:buNone/>
              <a:defRPr/>
            </a:lvl3pPr>
            <a:lvl4pPr marL="536575" indent="0">
              <a:buNone/>
              <a:defRPr/>
            </a:lvl4pPr>
            <a:lvl5pPr marL="714375" indent="0">
              <a:buNone/>
              <a:defRPr/>
            </a:lvl5pPr>
          </a:lstStyle>
          <a:p>
            <a:pPr lvl="0"/>
            <a:r>
              <a:rPr lang="en-US"/>
              <a:t>Add slide subtitle</a:t>
            </a:r>
            <a:endParaRPr lang="en-GB"/>
          </a:p>
        </p:txBody>
      </p:sp>
    </p:spTree>
    <p:extLst>
      <p:ext uri="{BB962C8B-B14F-4D97-AF65-F5344CB8AC3E}">
        <p14:creationId xmlns:p14="http://schemas.microsoft.com/office/powerpoint/2010/main" val="277766704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ubtitle &amp; 4images">
    <p:spTree>
      <p:nvGrpSpPr>
        <p:cNvPr id="1" name=""/>
        <p:cNvGrpSpPr/>
        <p:nvPr/>
      </p:nvGrpSpPr>
      <p:grpSpPr>
        <a:xfrm>
          <a:off x="0" y="0"/>
          <a:ext cx="0" cy="0"/>
          <a:chOff x="0" y="0"/>
          <a:chExt cx="0" cy="0"/>
        </a:xfrm>
      </p:grpSpPr>
      <p:sp>
        <p:nvSpPr>
          <p:cNvPr id="16" name="Picture Placeholder 2">
            <a:extLst>
              <a:ext uri="{FF2B5EF4-FFF2-40B4-BE49-F238E27FC236}">
                <a16:creationId xmlns:a16="http://schemas.microsoft.com/office/drawing/2014/main" id="{5E9DA608-8C03-445E-85BB-9DAABFBE2783}"/>
              </a:ext>
            </a:extLst>
          </p:cNvPr>
          <p:cNvSpPr>
            <a:spLocks noGrp="1"/>
          </p:cNvSpPr>
          <p:nvPr>
            <p:ph type="pic" sz="quarter" idx="11" hasCustomPrompt="1"/>
          </p:nvPr>
        </p:nvSpPr>
        <p:spPr>
          <a:xfrm>
            <a:off x="321791" y="1304925"/>
            <a:ext cx="5693261" cy="2216042"/>
          </a:xfrm>
          <a:solidFill>
            <a:schemeClr val="bg2"/>
          </a:solidFill>
        </p:spPr>
        <p:txBody>
          <a:bodyPr/>
          <a:lstStyle>
            <a:lvl1pPr marL="0" indent="0">
              <a:buNone/>
              <a:defRPr/>
            </a:lvl1pPr>
          </a:lstStyle>
          <a:p>
            <a:r>
              <a:rPr lang="en-GB"/>
              <a:t>Add picture</a:t>
            </a:r>
          </a:p>
        </p:txBody>
      </p:sp>
      <p:sp>
        <p:nvSpPr>
          <p:cNvPr id="17" name="Picture Placeholder 2">
            <a:extLst>
              <a:ext uri="{FF2B5EF4-FFF2-40B4-BE49-F238E27FC236}">
                <a16:creationId xmlns:a16="http://schemas.microsoft.com/office/drawing/2014/main" id="{A5B46A92-E318-4070-BE0E-FFD914BF2367}"/>
              </a:ext>
            </a:extLst>
          </p:cNvPr>
          <p:cNvSpPr>
            <a:spLocks noGrp="1"/>
          </p:cNvSpPr>
          <p:nvPr>
            <p:ph type="pic" sz="quarter" idx="12" hasCustomPrompt="1"/>
          </p:nvPr>
        </p:nvSpPr>
        <p:spPr>
          <a:xfrm>
            <a:off x="6186000" y="1304925"/>
            <a:ext cx="5672243" cy="2216042"/>
          </a:xfrm>
          <a:solidFill>
            <a:schemeClr val="bg2"/>
          </a:solidFill>
        </p:spPr>
        <p:txBody>
          <a:bodyPr/>
          <a:lstStyle>
            <a:lvl1pPr marL="0" indent="0">
              <a:buNone/>
              <a:defRPr/>
            </a:lvl1pPr>
          </a:lstStyle>
          <a:p>
            <a:r>
              <a:rPr lang="en-GB"/>
              <a:t>Add picture</a:t>
            </a:r>
          </a:p>
        </p:txBody>
      </p:sp>
      <p:sp>
        <p:nvSpPr>
          <p:cNvPr id="22" name="Picture Placeholder 2">
            <a:extLst>
              <a:ext uri="{FF2B5EF4-FFF2-40B4-BE49-F238E27FC236}">
                <a16:creationId xmlns:a16="http://schemas.microsoft.com/office/drawing/2014/main" id="{E562F03D-BDAE-473E-BED9-7815BBB2B7C1}"/>
              </a:ext>
            </a:extLst>
          </p:cNvPr>
          <p:cNvSpPr>
            <a:spLocks noGrp="1"/>
          </p:cNvSpPr>
          <p:nvPr>
            <p:ph type="pic" sz="quarter" idx="13" hasCustomPrompt="1"/>
          </p:nvPr>
        </p:nvSpPr>
        <p:spPr>
          <a:xfrm>
            <a:off x="321791" y="3697396"/>
            <a:ext cx="5693261" cy="2216042"/>
          </a:xfrm>
          <a:solidFill>
            <a:schemeClr val="bg2"/>
          </a:solidFill>
        </p:spPr>
        <p:txBody>
          <a:bodyPr/>
          <a:lstStyle>
            <a:lvl1pPr marL="0" indent="0">
              <a:buNone/>
              <a:defRPr/>
            </a:lvl1pPr>
          </a:lstStyle>
          <a:p>
            <a:r>
              <a:rPr lang="en-GB"/>
              <a:t>Add picture</a:t>
            </a:r>
          </a:p>
        </p:txBody>
      </p:sp>
      <p:sp>
        <p:nvSpPr>
          <p:cNvPr id="23" name="Picture Placeholder 2">
            <a:extLst>
              <a:ext uri="{FF2B5EF4-FFF2-40B4-BE49-F238E27FC236}">
                <a16:creationId xmlns:a16="http://schemas.microsoft.com/office/drawing/2014/main" id="{168E25DA-2CF0-46A7-A37C-A5C1C4A19F81}"/>
              </a:ext>
            </a:extLst>
          </p:cNvPr>
          <p:cNvSpPr>
            <a:spLocks noGrp="1"/>
          </p:cNvSpPr>
          <p:nvPr>
            <p:ph type="pic" sz="quarter" idx="14" hasCustomPrompt="1"/>
          </p:nvPr>
        </p:nvSpPr>
        <p:spPr>
          <a:xfrm>
            <a:off x="6186000" y="3697396"/>
            <a:ext cx="5672243" cy="2216042"/>
          </a:xfrm>
          <a:solidFill>
            <a:schemeClr val="bg2"/>
          </a:solidFill>
        </p:spPr>
        <p:txBody>
          <a:bodyPr/>
          <a:lstStyle>
            <a:lvl1pPr marL="0" indent="0">
              <a:buNone/>
              <a:defRPr/>
            </a:lvl1pPr>
          </a:lstStyle>
          <a:p>
            <a:r>
              <a:rPr lang="en-GB"/>
              <a:t>Add picture</a:t>
            </a:r>
          </a:p>
        </p:txBody>
      </p:sp>
      <p:sp>
        <p:nvSpPr>
          <p:cNvPr id="9" name="Text Placeholder 3">
            <a:extLst>
              <a:ext uri="{FF2B5EF4-FFF2-40B4-BE49-F238E27FC236}">
                <a16:creationId xmlns:a16="http://schemas.microsoft.com/office/drawing/2014/main" id="{48FA750C-4E37-457F-A5F1-91BA34E5DFB8}"/>
              </a:ext>
            </a:extLst>
          </p:cNvPr>
          <p:cNvSpPr>
            <a:spLocks noGrp="1"/>
          </p:cNvSpPr>
          <p:nvPr>
            <p:ph type="body" sz="quarter" idx="10" hasCustomPrompt="1"/>
          </p:nvPr>
        </p:nvSpPr>
        <p:spPr>
          <a:xfrm>
            <a:off x="1557195" y="869601"/>
            <a:ext cx="9026667" cy="256955"/>
          </a:xfrm>
        </p:spPr>
        <p:txBody>
          <a:bodyPr/>
          <a:lstStyle>
            <a:lvl1pPr marL="0" indent="0">
              <a:buNone/>
              <a:defRPr sz="1200" cap="all" baseline="0"/>
            </a:lvl1pPr>
            <a:lvl2pPr marL="179388" indent="0">
              <a:buNone/>
              <a:defRPr/>
            </a:lvl2pPr>
            <a:lvl3pPr marL="357187" indent="0">
              <a:buNone/>
              <a:defRPr/>
            </a:lvl3pPr>
            <a:lvl4pPr marL="536575" indent="0">
              <a:buNone/>
              <a:defRPr/>
            </a:lvl4pPr>
            <a:lvl5pPr marL="714375" indent="0">
              <a:buNone/>
              <a:defRPr/>
            </a:lvl5pPr>
          </a:lstStyle>
          <a:p>
            <a:pPr lvl="0"/>
            <a:r>
              <a:rPr lang="en-US"/>
              <a:t>Add slide subtitle</a:t>
            </a:r>
            <a:endParaRPr lang="en-GB"/>
          </a:p>
        </p:txBody>
      </p:sp>
      <p:sp>
        <p:nvSpPr>
          <p:cNvPr id="2" name="Title 1">
            <a:extLst>
              <a:ext uri="{FF2B5EF4-FFF2-40B4-BE49-F238E27FC236}">
                <a16:creationId xmlns:a16="http://schemas.microsoft.com/office/drawing/2014/main" id="{79A5BFCE-0148-4FEE-A71C-B616E74C4C65}"/>
              </a:ext>
            </a:extLst>
          </p:cNvPr>
          <p:cNvSpPr>
            <a:spLocks noGrp="1"/>
          </p:cNvSpPr>
          <p:nvPr>
            <p:ph type="title" hasCustomPrompt="1"/>
          </p:nvPr>
        </p:nvSpPr>
        <p:spPr/>
        <p:txBody>
          <a:bodyPr/>
          <a:lstStyle>
            <a:lvl1pPr>
              <a:defRPr/>
            </a:lvl1pPr>
          </a:lstStyle>
          <a:p>
            <a:r>
              <a:rPr lang="en-US"/>
              <a:t>ADD TITLE</a:t>
            </a:r>
            <a:endParaRPr lang="en-GB"/>
          </a:p>
        </p:txBody>
      </p:sp>
    </p:spTree>
    <p:extLst>
      <p:ext uri="{BB962C8B-B14F-4D97-AF65-F5344CB8AC3E}">
        <p14:creationId xmlns:p14="http://schemas.microsoft.com/office/powerpoint/2010/main" val="238014219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6" name="Picture 5" descr="A close up of a blue background&#10;&#10;Description automatically generated">
            <a:extLst>
              <a:ext uri="{FF2B5EF4-FFF2-40B4-BE49-F238E27FC236}">
                <a16:creationId xmlns:a16="http://schemas.microsoft.com/office/drawing/2014/main" id="{15AAAC38-7CA7-4023-B67B-C54955CEB374}"/>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85" y="0"/>
            <a:ext cx="12189630" cy="6858000"/>
          </a:xfrm>
          <a:prstGeom prst="rect">
            <a:avLst/>
          </a:prstGeom>
        </p:spPr>
      </p:pic>
      <p:sp>
        <p:nvSpPr>
          <p:cNvPr id="14" name="Title 13">
            <a:extLst>
              <a:ext uri="{FF2B5EF4-FFF2-40B4-BE49-F238E27FC236}">
                <a16:creationId xmlns:a16="http://schemas.microsoft.com/office/drawing/2014/main" id="{52A92587-3D44-46B6-8BF7-EA879915CDA3}"/>
              </a:ext>
            </a:extLst>
          </p:cNvPr>
          <p:cNvSpPr>
            <a:spLocks noGrp="1"/>
          </p:cNvSpPr>
          <p:nvPr>
            <p:ph type="title" hasCustomPrompt="1"/>
          </p:nvPr>
        </p:nvSpPr>
        <p:spPr>
          <a:xfrm>
            <a:off x="329599" y="1857992"/>
            <a:ext cx="5147750" cy="2469565"/>
          </a:xfrm>
        </p:spPr>
        <p:txBody>
          <a:bodyPr/>
          <a:lstStyle>
            <a:lvl1pPr>
              <a:lnSpc>
                <a:spcPct val="80000"/>
              </a:lnSpc>
              <a:defRPr sz="10000" cap="all" baseline="0">
                <a:solidFill>
                  <a:schemeClr val="bg1"/>
                </a:solidFill>
              </a:defRPr>
            </a:lvl1pPr>
          </a:lstStyle>
          <a:p>
            <a:r>
              <a:rPr lang="en-US"/>
              <a:t>Thank you</a:t>
            </a:r>
            <a:endParaRPr lang="en-GB"/>
          </a:p>
        </p:txBody>
      </p:sp>
      <p:pic>
        <p:nvPicPr>
          <p:cNvPr id="7" name="Picture 6" descr="A close up of a logo&#10;&#10;Description automatically generated">
            <a:extLst>
              <a:ext uri="{FF2B5EF4-FFF2-40B4-BE49-F238E27FC236}">
                <a16:creationId xmlns:a16="http://schemas.microsoft.com/office/drawing/2014/main" id="{00417752-0346-499A-A204-A545663DB4F1}"/>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84208"/>
          <a:stretch/>
        </p:blipFill>
        <p:spPr>
          <a:xfrm>
            <a:off x="10266630" y="0"/>
            <a:ext cx="1925370" cy="2635861"/>
          </a:xfrm>
          <a:prstGeom prst="rect">
            <a:avLst/>
          </a:prstGeom>
        </p:spPr>
      </p:pic>
      <p:grpSp>
        <p:nvGrpSpPr>
          <p:cNvPr id="10" name="Group 9">
            <a:extLst>
              <a:ext uri="{FF2B5EF4-FFF2-40B4-BE49-F238E27FC236}">
                <a16:creationId xmlns:a16="http://schemas.microsoft.com/office/drawing/2014/main" id="{DA410DFB-04E9-479F-B5A4-15A9D5E2947A}"/>
              </a:ext>
            </a:extLst>
          </p:cNvPr>
          <p:cNvGrpSpPr/>
          <p:nvPr userDrawn="1"/>
        </p:nvGrpSpPr>
        <p:grpSpPr>
          <a:xfrm>
            <a:off x="0" y="5403941"/>
            <a:ext cx="12228766" cy="1445189"/>
            <a:chOff x="0" y="5403941"/>
            <a:chExt cx="12228766" cy="1445189"/>
          </a:xfrm>
        </p:grpSpPr>
        <p:pic>
          <p:nvPicPr>
            <p:cNvPr id="11" name="Picture 10" descr="A close up of a logo&#10;&#10;Description automatically generated">
              <a:extLst>
                <a:ext uri="{FF2B5EF4-FFF2-40B4-BE49-F238E27FC236}">
                  <a16:creationId xmlns:a16="http://schemas.microsoft.com/office/drawing/2014/main" id="{5B70B493-0227-4896-9C59-C2789AE2E5B9}"/>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r="12046" b="5337"/>
            <a:stretch/>
          </p:blipFill>
          <p:spPr>
            <a:xfrm>
              <a:off x="0" y="5403941"/>
              <a:ext cx="10723418" cy="1445189"/>
            </a:xfrm>
            <a:prstGeom prst="rect">
              <a:avLst/>
            </a:prstGeom>
          </p:spPr>
        </p:pic>
        <p:pic>
          <p:nvPicPr>
            <p:cNvPr id="12" name="Picture 11" descr="A close up of a logo&#10;&#10;Description automatically generated">
              <a:extLst>
                <a:ext uri="{FF2B5EF4-FFF2-40B4-BE49-F238E27FC236}">
                  <a16:creationId xmlns:a16="http://schemas.microsoft.com/office/drawing/2014/main" id="{A3BF63BD-5A11-4B1D-A66C-7685A340C28D}"/>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l="87953" r="3" b="5337"/>
            <a:stretch/>
          </p:blipFill>
          <p:spPr>
            <a:xfrm>
              <a:off x="10760362" y="5403941"/>
              <a:ext cx="1468404" cy="1445189"/>
            </a:xfrm>
            <a:prstGeom prst="rect">
              <a:avLst/>
            </a:prstGeom>
          </p:spPr>
        </p:pic>
      </p:grpSp>
    </p:spTree>
    <p:extLst>
      <p:ext uri="{BB962C8B-B14F-4D97-AF65-F5344CB8AC3E}">
        <p14:creationId xmlns:p14="http://schemas.microsoft.com/office/powerpoint/2010/main" val="68081093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a:t>BASIC LAYOUT</a:t>
            </a:r>
          </a:p>
        </p:txBody>
      </p:sp>
    </p:spTree>
    <p:extLst>
      <p:ext uri="{BB962C8B-B14F-4D97-AF65-F5344CB8AC3E}">
        <p14:creationId xmlns:p14="http://schemas.microsoft.com/office/powerpoint/2010/main" val="261260100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2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54969381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3_Agenda slide layout">
    <p:bg>
      <p:bgPr>
        <a:gradFill>
          <a:gsLst>
            <a:gs pos="0">
              <a:schemeClr val="accent1"/>
            </a:gs>
            <a:gs pos="100000">
              <a:schemeClr val="accent4"/>
            </a:gs>
          </a:gsLst>
          <a:lin ang="10800000" scaled="1"/>
        </a:gradFill>
        <a:effectLst/>
      </p:bgPr>
    </p:bg>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327D0A9D-21AD-4F16-ABF6-FCEDEAC7CBC3}"/>
              </a:ext>
            </a:extLst>
          </p:cNvPr>
          <p:cNvGrpSpPr/>
          <p:nvPr userDrawn="1"/>
        </p:nvGrpSpPr>
        <p:grpSpPr>
          <a:xfrm rot="16200000">
            <a:off x="-1543328" y="1245980"/>
            <a:ext cx="7033145" cy="6967679"/>
            <a:chOff x="-1454130" y="-1334460"/>
            <a:chExt cx="7033145" cy="6967679"/>
          </a:xfrm>
        </p:grpSpPr>
        <p:sp>
          <p:nvSpPr>
            <p:cNvPr id="2" name="Oval 1">
              <a:extLst>
                <a:ext uri="{FF2B5EF4-FFF2-40B4-BE49-F238E27FC236}">
                  <a16:creationId xmlns:a16="http://schemas.microsoft.com/office/drawing/2014/main" id="{0E3802B7-A996-44D8-8E95-073D460506DD}"/>
                </a:ext>
              </a:extLst>
            </p:cNvPr>
            <p:cNvSpPr/>
            <p:nvPr userDrawn="1"/>
          </p:nvSpPr>
          <p:spPr>
            <a:xfrm>
              <a:off x="-1166340" y="2200772"/>
              <a:ext cx="2393338" cy="2393338"/>
            </a:xfrm>
            <a:prstGeom prst="ellipse">
              <a:avLst/>
            </a:prstGeom>
            <a:gradFill flip="none" rotWithShape="1">
              <a:gsLst>
                <a:gs pos="0">
                  <a:schemeClr val="accent1">
                    <a:alpha val="40000"/>
                  </a:schemeClr>
                </a:gs>
                <a:gs pos="100000">
                  <a:schemeClr val="accent4">
                    <a:alpha val="40000"/>
                  </a:schemeClr>
                </a:gs>
              </a:gsLst>
              <a:path path="circle">
                <a:fillToRect l="100000" t="100000"/>
              </a:path>
              <a:tileRect r="-100000" b="-100000"/>
            </a:gradFill>
            <a:ln>
              <a:noFill/>
            </a:ln>
            <a:effectLst>
              <a:outerShdw blurRad="177800" sx="102000" sy="102000" algn="ctr" rotWithShape="0">
                <a:schemeClr val="accent6">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21BC23AE-96EE-4D54-A885-39974FAB7636}"/>
                </a:ext>
              </a:extLst>
            </p:cNvPr>
            <p:cNvPicPr>
              <a:picLocks noChangeAspect="1"/>
            </p:cNvPicPr>
            <p:nvPr userDrawn="1"/>
          </p:nvPicPr>
          <p:blipFill>
            <a:blip r:embed="rId2">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558173" y="2092453"/>
              <a:ext cx="3734250" cy="3540766"/>
            </a:xfrm>
            <a:prstGeom prst="rect">
              <a:avLst/>
            </a:prstGeom>
          </p:spPr>
        </p:pic>
        <p:pic>
          <p:nvPicPr>
            <p:cNvPr id="5" name="Picture 4">
              <a:extLst>
                <a:ext uri="{FF2B5EF4-FFF2-40B4-BE49-F238E27FC236}">
                  <a16:creationId xmlns:a16="http://schemas.microsoft.com/office/drawing/2014/main" id="{E79F98EE-38CF-4F42-BBFC-6D904B5931F1}"/>
                </a:ext>
              </a:extLst>
            </p:cNvPr>
            <p:cNvPicPr>
              <a:picLocks noChangeAspect="1"/>
            </p:cNvPicPr>
            <p:nvPr userDrawn="1"/>
          </p:nvPicPr>
          <p:blipFill>
            <a:blip r:embed="rId2">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1454130" y="126244"/>
              <a:ext cx="3734250" cy="3540766"/>
            </a:xfrm>
            <a:prstGeom prst="rect">
              <a:avLst/>
            </a:prstGeom>
          </p:spPr>
        </p:pic>
        <p:pic>
          <p:nvPicPr>
            <p:cNvPr id="6" name="Picture 5">
              <a:extLst>
                <a:ext uri="{FF2B5EF4-FFF2-40B4-BE49-F238E27FC236}">
                  <a16:creationId xmlns:a16="http://schemas.microsoft.com/office/drawing/2014/main" id="{8A7D8CCE-DBFD-4E90-8B56-4E1B4E65EA0B}"/>
                </a:ext>
              </a:extLst>
            </p:cNvPr>
            <p:cNvPicPr>
              <a:picLocks noChangeAspect="1"/>
            </p:cNvPicPr>
            <p:nvPr userDrawn="1"/>
          </p:nvPicPr>
          <p:blipFill>
            <a:blip r:embed="rId2">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1830642" y="-1334460"/>
              <a:ext cx="3734250" cy="3540766"/>
            </a:xfrm>
            <a:prstGeom prst="rect">
              <a:avLst/>
            </a:prstGeom>
          </p:spPr>
        </p:pic>
        <p:sp>
          <p:nvSpPr>
            <p:cNvPr id="7" name="Rectangle: Rounded Corners 6">
              <a:extLst>
                <a:ext uri="{FF2B5EF4-FFF2-40B4-BE49-F238E27FC236}">
                  <a16:creationId xmlns:a16="http://schemas.microsoft.com/office/drawing/2014/main" id="{6A60227F-0B6A-4822-B1CF-88C8ADB21FAF}"/>
                </a:ext>
              </a:extLst>
            </p:cNvPr>
            <p:cNvSpPr/>
            <p:nvPr userDrawn="1"/>
          </p:nvSpPr>
          <p:spPr>
            <a:xfrm rot="2667893" flipH="1">
              <a:off x="3776991" y="-1279263"/>
              <a:ext cx="821603" cy="5108776"/>
            </a:xfrm>
            <a:prstGeom prst="roundRect">
              <a:avLst>
                <a:gd name="adj" fmla="val 50000"/>
              </a:avLst>
            </a:prstGeom>
            <a:gradFill>
              <a:gsLst>
                <a:gs pos="33000">
                  <a:schemeClr val="accent1">
                    <a:lumMod val="5000"/>
                    <a:lumOff val="95000"/>
                    <a:alpha val="0"/>
                  </a:schemeClr>
                </a:gs>
                <a:gs pos="100000">
                  <a:schemeClr val="bg1">
                    <a:lumMod val="100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Rounded Corners 7">
              <a:extLst>
                <a:ext uri="{FF2B5EF4-FFF2-40B4-BE49-F238E27FC236}">
                  <a16:creationId xmlns:a16="http://schemas.microsoft.com/office/drawing/2014/main" id="{32A927CA-2C69-422E-8CDD-1BB98E8110C4}"/>
                </a:ext>
              </a:extLst>
            </p:cNvPr>
            <p:cNvSpPr/>
            <p:nvPr userDrawn="1"/>
          </p:nvSpPr>
          <p:spPr>
            <a:xfrm rot="2703270">
              <a:off x="2139106" y="-351276"/>
              <a:ext cx="47625" cy="2926080"/>
            </a:xfrm>
            <a:prstGeom prst="roundRect">
              <a:avLst>
                <a:gd name="adj" fmla="val 50000"/>
              </a:avLst>
            </a:prstGeom>
            <a:gradFill flip="none" rotWithShape="1">
              <a:gsLst>
                <a:gs pos="0">
                  <a:schemeClr val="accent1"/>
                </a:gs>
                <a:gs pos="100000">
                  <a:schemeClr val="accent1">
                    <a:lumMod val="7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31E524A3-8BEF-4311-9C5F-430DE3C1E73B}"/>
                </a:ext>
              </a:extLst>
            </p:cNvPr>
            <p:cNvSpPr/>
            <p:nvPr userDrawn="1"/>
          </p:nvSpPr>
          <p:spPr>
            <a:xfrm rot="2703270">
              <a:off x="533882" y="2762545"/>
              <a:ext cx="47625" cy="2926080"/>
            </a:xfrm>
            <a:prstGeom prst="roundRect">
              <a:avLst>
                <a:gd name="adj" fmla="val 50000"/>
              </a:avLst>
            </a:prstGeom>
            <a:gradFill flip="none" rotWithShape="1">
              <a:gsLst>
                <a:gs pos="0">
                  <a:schemeClr val="accent1"/>
                </a:gs>
                <a:gs pos="100000">
                  <a:schemeClr val="accent1">
                    <a:lumMod val="7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B0A3251D-A12D-4E0F-8F70-DEC8DD540973}"/>
                </a:ext>
              </a:extLst>
            </p:cNvPr>
            <p:cNvSpPr/>
            <p:nvPr userDrawn="1"/>
          </p:nvSpPr>
          <p:spPr>
            <a:xfrm rot="2703270">
              <a:off x="295353" y="154282"/>
              <a:ext cx="47625" cy="1459734"/>
            </a:xfrm>
            <a:prstGeom prst="roundRect">
              <a:avLst>
                <a:gd name="adj" fmla="val 50000"/>
              </a:avLst>
            </a:prstGeom>
            <a:gradFill flip="none" rotWithShape="1">
              <a:gsLst>
                <a:gs pos="0">
                  <a:schemeClr val="accent1"/>
                </a:gs>
                <a:gs pos="100000">
                  <a:schemeClr val="accent1">
                    <a:lumMod val="7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5070B9DE-E2F6-4515-A0CB-D897C6A83640}"/>
                </a:ext>
              </a:extLst>
            </p:cNvPr>
            <p:cNvSpPr/>
            <p:nvPr userDrawn="1"/>
          </p:nvSpPr>
          <p:spPr>
            <a:xfrm rot="2703270">
              <a:off x="4825335" y="723086"/>
              <a:ext cx="47625" cy="1459734"/>
            </a:xfrm>
            <a:prstGeom prst="roundRect">
              <a:avLst>
                <a:gd name="adj" fmla="val 50000"/>
              </a:avLst>
            </a:prstGeom>
            <a:gradFill flip="none" rotWithShape="1">
              <a:gsLst>
                <a:gs pos="0">
                  <a:schemeClr val="accent1"/>
                </a:gs>
                <a:gs pos="100000">
                  <a:schemeClr val="accent1">
                    <a:lumMod val="7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ircle: Hollow 11">
              <a:extLst>
                <a:ext uri="{FF2B5EF4-FFF2-40B4-BE49-F238E27FC236}">
                  <a16:creationId xmlns:a16="http://schemas.microsoft.com/office/drawing/2014/main" id="{F3D5F4E7-4130-4F71-A905-F23D72D75F36}"/>
                </a:ext>
              </a:extLst>
            </p:cNvPr>
            <p:cNvSpPr/>
            <p:nvPr userDrawn="1"/>
          </p:nvSpPr>
          <p:spPr>
            <a:xfrm>
              <a:off x="2747827" y="1763993"/>
              <a:ext cx="307304" cy="307304"/>
            </a:xfrm>
            <a:prstGeom prst="donut">
              <a:avLst>
                <a:gd name="adj" fmla="val 12398"/>
              </a:avLst>
            </a:prstGeom>
            <a:gradFill flip="none" rotWithShape="1">
              <a:gsLst>
                <a:gs pos="0">
                  <a:schemeClr val="accent1">
                    <a:alpha val="50000"/>
                  </a:schemeClr>
                </a:gs>
                <a:gs pos="100000">
                  <a:schemeClr val="accent1">
                    <a:lumMod val="75000"/>
                    <a:alpha val="5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3" name="Circle: Hollow 12">
              <a:extLst>
                <a:ext uri="{FF2B5EF4-FFF2-40B4-BE49-F238E27FC236}">
                  <a16:creationId xmlns:a16="http://schemas.microsoft.com/office/drawing/2014/main" id="{6043D486-3263-4803-85C1-2F658985FF35}"/>
                </a:ext>
              </a:extLst>
            </p:cNvPr>
            <p:cNvSpPr/>
            <p:nvPr userDrawn="1"/>
          </p:nvSpPr>
          <p:spPr>
            <a:xfrm>
              <a:off x="3350683" y="647436"/>
              <a:ext cx="530853" cy="530853"/>
            </a:xfrm>
            <a:prstGeom prst="donut">
              <a:avLst>
                <a:gd name="adj" fmla="val 8809"/>
              </a:avLst>
            </a:prstGeom>
            <a:gradFill flip="none" rotWithShape="1">
              <a:gsLst>
                <a:gs pos="0">
                  <a:schemeClr val="accent1">
                    <a:alpha val="50000"/>
                  </a:schemeClr>
                </a:gs>
                <a:gs pos="100000">
                  <a:schemeClr val="accent1">
                    <a:lumMod val="75000"/>
                    <a:alpha val="5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4" name="Circle: Hollow 13">
              <a:extLst>
                <a:ext uri="{FF2B5EF4-FFF2-40B4-BE49-F238E27FC236}">
                  <a16:creationId xmlns:a16="http://schemas.microsoft.com/office/drawing/2014/main" id="{9258023F-0C38-4A31-9B2A-AA99C3C745C6}"/>
                </a:ext>
              </a:extLst>
            </p:cNvPr>
            <p:cNvSpPr/>
            <p:nvPr userDrawn="1"/>
          </p:nvSpPr>
          <p:spPr>
            <a:xfrm>
              <a:off x="366049" y="2564860"/>
              <a:ext cx="530853" cy="530853"/>
            </a:xfrm>
            <a:prstGeom prst="donut">
              <a:avLst>
                <a:gd name="adj" fmla="val 8809"/>
              </a:avLst>
            </a:prstGeom>
            <a:gradFill flip="none" rotWithShape="1">
              <a:gsLst>
                <a:gs pos="0">
                  <a:schemeClr val="accent1">
                    <a:alpha val="50000"/>
                  </a:schemeClr>
                </a:gs>
                <a:gs pos="100000">
                  <a:schemeClr val="accent1">
                    <a:lumMod val="75000"/>
                    <a:alpha val="5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5" name="Freeform: Shape 14">
              <a:extLst>
                <a:ext uri="{FF2B5EF4-FFF2-40B4-BE49-F238E27FC236}">
                  <a16:creationId xmlns:a16="http://schemas.microsoft.com/office/drawing/2014/main" id="{A0B53E0F-0B02-4B74-91E7-2B670261B8F7}"/>
                </a:ext>
              </a:extLst>
            </p:cNvPr>
            <p:cNvSpPr/>
            <p:nvPr userDrawn="1"/>
          </p:nvSpPr>
          <p:spPr>
            <a:xfrm>
              <a:off x="2248959" y="-1025564"/>
              <a:ext cx="2413539" cy="2404593"/>
            </a:xfrm>
            <a:custGeom>
              <a:avLst/>
              <a:gdLst>
                <a:gd name="connsiteX0" fmla="*/ 1501721 w 2413539"/>
                <a:gd name="connsiteY0" fmla="*/ 0 h 2404593"/>
                <a:gd name="connsiteX1" fmla="*/ 2341348 w 2413539"/>
                <a:gd name="connsiteY1" fmla="*/ 256470 h 2404593"/>
                <a:gd name="connsiteX2" fmla="*/ 2413539 w 2413539"/>
                <a:gd name="connsiteY2" fmla="*/ 310454 h 2404593"/>
                <a:gd name="connsiteX3" fmla="*/ 303764 w 2413539"/>
                <a:gd name="connsiteY3" fmla="*/ 2404593 h 2404593"/>
                <a:gd name="connsiteX4" fmla="*/ 256470 w 2413539"/>
                <a:gd name="connsiteY4" fmla="*/ 2341348 h 2404593"/>
                <a:gd name="connsiteX5" fmla="*/ 0 w 2413539"/>
                <a:gd name="connsiteY5" fmla="*/ 1501721 h 2404593"/>
                <a:gd name="connsiteX6" fmla="*/ 1501721 w 2413539"/>
                <a:gd name="connsiteY6" fmla="*/ 0 h 2404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3539" h="2404593">
                  <a:moveTo>
                    <a:pt x="1501721" y="0"/>
                  </a:moveTo>
                  <a:cubicBezTo>
                    <a:pt x="1812738" y="0"/>
                    <a:pt x="2101672" y="94548"/>
                    <a:pt x="2341348" y="256470"/>
                  </a:cubicBezTo>
                  <a:lnTo>
                    <a:pt x="2413539" y="310454"/>
                  </a:lnTo>
                  <a:lnTo>
                    <a:pt x="303764" y="2404593"/>
                  </a:lnTo>
                  <a:lnTo>
                    <a:pt x="256470" y="2341348"/>
                  </a:lnTo>
                  <a:cubicBezTo>
                    <a:pt x="94548" y="2101672"/>
                    <a:pt x="0" y="1812738"/>
                    <a:pt x="0" y="1501721"/>
                  </a:cubicBezTo>
                  <a:cubicBezTo>
                    <a:pt x="0" y="672343"/>
                    <a:pt x="672343" y="0"/>
                    <a:pt x="1501721" y="0"/>
                  </a:cubicBezTo>
                  <a:close/>
                </a:path>
              </a:pathLst>
            </a:custGeom>
            <a:gradFill flip="none" rotWithShape="1">
              <a:gsLst>
                <a:gs pos="0">
                  <a:schemeClr val="accent1">
                    <a:alpha val="40000"/>
                  </a:schemeClr>
                </a:gs>
                <a:gs pos="100000">
                  <a:schemeClr val="accent4">
                    <a:alpha val="40000"/>
                  </a:schemeClr>
                </a:gs>
              </a:gsLst>
              <a:path path="circle">
                <a:fillToRect l="100000" t="100000"/>
              </a:path>
              <a:tileRect r="-100000" b="-100000"/>
            </a:gradFill>
            <a:ln>
              <a:noFill/>
            </a:ln>
            <a:effectLst>
              <a:outerShdw blurRad="177800" sx="102000" sy="102000" algn="ctr" rotWithShape="0">
                <a:schemeClr val="accent6">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347019825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4_Taam slide layout">
    <p:bg>
      <p:bgPr>
        <a:gradFill>
          <a:gsLst>
            <a:gs pos="0">
              <a:schemeClr val="accent1"/>
            </a:gs>
            <a:gs pos="100000">
              <a:schemeClr val="accent4"/>
            </a:gs>
          </a:gsLst>
          <a:lin ang="10800000" scaled="1"/>
        </a:gra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699F735-1BC8-4020-A49A-4C037861EEE1}"/>
              </a:ext>
            </a:extLst>
          </p:cNvPr>
          <p:cNvSpPr/>
          <p:nvPr userDrawn="1"/>
        </p:nvSpPr>
        <p:spPr>
          <a:xfrm>
            <a:off x="0" y="0"/>
            <a:ext cx="12192000" cy="29243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9">
            <a:extLst>
              <a:ext uri="{FF2B5EF4-FFF2-40B4-BE49-F238E27FC236}">
                <a16:creationId xmlns:a16="http://schemas.microsoft.com/office/drawing/2014/main" id="{EF70765A-4598-4D75-8EBE-B820808F6559}"/>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a:t>Our Team LAYOUT</a:t>
            </a:r>
          </a:p>
        </p:txBody>
      </p:sp>
      <p:sp>
        <p:nvSpPr>
          <p:cNvPr id="5" name="Block Arc 1">
            <a:extLst>
              <a:ext uri="{FF2B5EF4-FFF2-40B4-BE49-F238E27FC236}">
                <a16:creationId xmlns:a16="http://schemas.microsoft.com/office/drawing/2014/main" id="{404008F3-9393-43B1-9EF6-BB73F9083120}"/>
              </a:ext>
            </a:extLst>
          </p:cNvPr>
          <p:cNvSpPr/>
          <p:nvPr userDrawn="1"/>
        </p:nvSpPr>
        <p:spPr>
          <a:xfrm>
            <a:off x="3582255" y="1754355"/>
            <a:ext cx="2340000" cy="2340000"/>
          </a:xfrm>
          <a:prstGeom prst="blockArc">
            <a:avLst>
              <a:gd name="adj1" fmla="val 10800000"/>
              <a:gd name="adj2" fmla="val 117763"/>
              <a:gd name="adj3" fmla="val 6710"/>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solidFill>
                <a:schemeClr val="tx1"/>
              </a:solidFill>
              <a:latin typeface="+mn-lt"/>
            </a:endParaRPr>
          </a:p>
        </p:txBody>
      </p:sp>
      <p:sp>
        <p:nvSpPr>
          <p:cNvPr id="6" name="Block Arc 12">
            <a:extLst>
              <a:ext uri="{FF2B5EF4-FFF2-40B4-BE49-F238E27FC236}">
                <a16:creationId xmlns:a16="http://schemas.microsoft.com/office/drawing/2014/main" id="{B94FB787-662A-4C42-A82E-3D2990125567}"/>
              </a:ext>
            </a:extLst>
          </p:cNvPr>
          <p:cNvSpPr/>
          <p:nvPr userDrawn="1"/>
        </p:nvSpPr>
        <p:spPr>
          <a:xfrm>
            <a:off x="893211" y="1754355"/>
            <a:ext cx="2340000" cy="2340000"/>
          </a:xfrm>
          <a:prstGeom prst="blockArc">
            <a:avLst>
              <a:gd name="adj1" fmla="val 10800000"/>
              <a:gd name="adj2" fmla="val 118784"/>
              <a:gd name="adj3" fmla="val 7082"/>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solidFill>
                <a:schemeClr val="tx1"/>
              </a:solidFill>
              <a:latin typeface="+mn-lt"/>
            </a:endParaRPr>
          </a:p>
        </p:txBody>
      </p:sp>
      <p:sp>
        <p:nvSpPr>
          <p:cNvPr id="7" name="Block Arc 13">
            <a:extLst>
              <a:ext uri="{FF2B5EF4-FFF2-40B4-BE49-F238E27FC236}">
                <a16:creationId xmlns:a16="http://schemas.microsoft.com/office/drawing/2014/main" id="{B3104187-2B64-4114-9216-8B72399C3FFB}"/>
              </a:ext>
            </a:extLst>
          </p:cNvPr>
          <p:cNvSpPr/>
          <p:nvPr userDrawn="1"/>
        </p:nvSpPr>
        <p:spPr>
          <a:xfrm>
            <a:off x="6271299" y="1754355"/>
            <a:ext cx="2340000" cy="2340000"/>
          </a:xfrm>
          <a:prstGeom prst="blockArc">
            <a:avLst>
              <a:gd name="adj1" fmla="val 10800000"/>
              <a:gd name="adj2" fmla="val 117763"/>
              <a:gd name="adj3" fmla="val 6710"/>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solidFill>
                <a:schemeClr val="tx1"/>
              </a:solidFill>
              <a:latin typeface="+mn-lt"/>
            </a:endParaRPr>
          </a:p>
        </p:txBody>
      </p:sp>
      <p:sp>
        <p:nvSpPr>
          <p:cNvPr id="8" name="Block Arc 15">
            <a:extLst>
              <a:ext uri="{FF2B5EF4-FFF2-40B4-BE49-F238E27FC236}">
                <a16:creationId xmlns:a16="http://schemas.microsoft.com/office/drawing/2014/main" id="{5C6BA25A-D059-41A1-9E12-7E54661C901A}"/>
              </a:ext>
            </a:extLst>
          </p:cNvPr>
          <p:cNvSpPr/>
          <p:nvPr userDrawn="1"/>
        </p:nvSpPr>
        <p:spPr>
          <a:xfrm>
            <a:off x="8946522" y="1754355"/>
            <a:ext cx="2340000" cy="2340000"/>
          </a:xfrm>
          <a:prstGeom prst="blockArc">
            <a:avLst>
              <a:gd name="adj1" fmla="val 10800000"/>
              <a:gd name="adj2" fmla="val 116759"/>
              <a:gd name="adj3" fmla="val 6338"/>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solidFill>
                <a:schemeClr val="tx1"/>
              </a:solidFill>
              <a:latin typeface="+mn-lt"/>
            </a:endParaRPr>
          </a:p>
        </p:txBody>
      </p:sp>
      <p:sp>
        <p:nvSpPr>
          <p:cNvPr id="9" name="Picture Placeholder 2">
            <a:extLst>
              <a:ext uri="{FF2B5EF4-FFF2-40B4-BE49-F238E27FC236}">
                <a16:creationId xmlns:a16="http://schemas.microsoft.com/office/drawing/2014/main" id="{F41AE61D-2711-4D27-9E84-9455C81DF8EA}"/>
              </a:ext>
            </a:extLst>
          </p:cNvPr>
          <p:cNvSpPr>
            <a:spLocks noGrp="1"/>
          </p:cNvSpPr>
          <p:nvPr>
            <p:ph type="pic" idx="13" hasCustomPrompt="1"/>
          </p:nvPr>
        </p:nvSpPr>
        <p:spPr>
          <a:xfrm>
            <a:off x="1073211" y="1934789"/>
            <a:ext cx="1980000" cy="1980000"/>
          </a:xfrm>
          <a:prstGeom prst="ellipse">
            <a:avLst/>
          </a:prstGeom>
          <a:solidFill>
            <a:schemeClr val="bg1">
              <a:lumMod val="95000"/>
            </a:schemeClr>
          </a:solidFill>
          <a:ln w="95250">
            <a:solidFill>
              <a:schemeClr val="bg1"/>
            </a:solidFill>
          </a:ln>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a:t>Your Picture Here</a:t>
            </a:r>
            <a:endParaRPr lang="ko-KR" altLang="en-US"/>
          </a:p>
        </p:txBody>
      </p:sp>
      <p:sp>
        <p:nvSpPr>
          <p:cNvPr id="10" name="Picture Placeholder 2">
            <a:extLst>
              <a:ext uri="{FF2B5EF4-FFF2-40B4-BE49-F238E27FC236}">
                <a16:creationId xmlns:a16="http://schemas.microsoft.com/office/drawing/2014/main" id="{FEB96CED-3A89-4E72-AD40-98DAA7DB1E8E}"/>
              </a:ext>
            </a:extLst>
          </p:cNvPr>
          <p:cNvSpPr>
            <a:spLocks noGrp="1"/>
          </p:cNvSpPr>
          <p:nvPr>
            <p:ph type="pic" idx="14" hasCustomPrompt="1"/>
          </p:nvPr>
        </p:nvSpPr>
        <p:spPr>
          <a:xfrm>
            <a:off x="3762255" y="1934789"/>
            <a:ext cx="1980000" cy="1980000"/>
          </a:xfrm>
          <a:prstGeom prst="ellipse">
            <a:avLst/>
          </a:prstGeom>
          <a:solidFill>
            <a:schemeClr val="bg1">
              <a:lumMod val="95000"/>
            </a:schemeClr>
          </a:solidFill>
          <a:ln w="95250">
            <a:solidFill>
              <a:schemeClr val="bg1"/>
            </a:solidFill>
          </a:ln>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a:t>Your Picture Here</a:t>
            </a:r>
            <a:endParaRPr lang="ko-KR" altLang="en-US"/>
          </a:p>
        </p:txBody>
      </p:sp>
      <p:sp>
        <p:nvSpPr>
          <p:cNvPr id="11" name="Picture Placeholder 2">
            <a:extLst>
              <a:ext uri="{FF2B5EF4-FFF2-40B4-BE49-F238E27FC236}">
                <a16:creationId xmlns:a16="http://schemas.microsoft.com/office/drawing/2014/main" id="{168305AF-08C9-4A39-80B8-FD3847826BFC}"/>
              </a:ext>
            </a:extLst>
          </p:cNvPr>
          <p:cNvSpPr>
            <a:spLocks noGrp="1"/>
          </p:cNvSpPr>
          <p:nvPr>
            <p:ph type="pic" idx="15" hasCustomPrompt="1"/>
          </p:nvPr>
        </p:nvSpPr>
        <p:spPr>
          <a:xfrm>
            <a:off x="6451299" y="1934789"/>
            <a:ext cx="1980000" cy="1980000"/>
          </a:xfrm>
          <a:prstGeom prst="ellipse">
            <a:avLst/>
          </a:prstGeom>
          <a:solidFill>
            <a:schemeClr val="bg1">
              <a:lumMod val="95000"/>
            </a:schemeClr>
          </a:solidFill>
          <a:ln w="95250">
            <a:solidFill>
              <a:schemeClr val="bg1"/>
            </a:solidFill>
          </a:ln>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a:t>Your Picture Here</a:t>
            </a:r>
            <a:endParaRPr lang="ko-KR" altLang="en-US"/>
          </a:p>
        </p:txBody>
      </p:sp>
      <p:sp>
        <p:nvSpPr>
          <p:cNvPr id="12" name="Picture Placeholder 2">
            <a:extLst>
              <a:ext uri="{FF2B5EF4-FFF2-40B4-BE49-F238E27FC236}">
                <a16:creationId xmlns:a16="http://schemas.microsoft.com/office/drawing/2014/main" id="{23326DD4-C5BB-4602-9562-F2390EC71C3D}"/>
              </a:ext>
            </a:extLst>
          </p:cNvPr>
          <p:cNvSpPr>
            <a:spLocks noGrp="1"/>
          </p:cNvSpPr>
          <p:nvPr>
            <p:ph type="pic" idx="16" hasCustomPrompt="1"/>
          </p:nvPr>
        </p:nvSpPr>
        <p:spPr>
          <a:xfrm>
            <a:off x="9140343" y="1934789"/>
            <a:ext cx="1980000" cy="1980000"/>
          </a:xfrm>
          <a:prstGeom prst="ellipse">
            <a:avLst/>
          </a:prstGeom>
          <a:solidFill>
            <a:schemeClr val="bg1">
              <a:lumMod val="95000"/>
            </a:schemeClr>
          </a:solidFill>
          <a:ln w="95250">
            <a:solidFill>
              <a:schemeClr val="bg1"/>
            </a:solidFill>
          </a:ln>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a:t>Your Picture Here</a:t>
            </a:r>
            <a:endParaRPr lang="ko-KR" altLang="en-US"/>
          </a:p>
        </p:txBody>
      </p:sp>
    </p:spTree>
    <p:extLst>
      <p:ext uri="{BB962C8B-B14F-4D97-AF65-F5344CB8AC3E}">
        <p14:creationId xmlns:p14="http://schemas.microsoft.com/office/powerpoint/2010/main" val="152663928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5_Contents slide layout">
    <p:spTree>
      <p:nvGrpSpPr>
        <p:cNvPr id="1" name=""/>
        <p:cNvGrpSpPr/>
        <p:nvPr/>
      </p:nvGrpSpPr>
      <p:grpSpPr>
        <a:xfrm>
          <a:off x="0" y="0"/>
          <a:ext cx="0" cy="0"/>
          <a:chOff x="0" y="0"/>
          <a:chExt cx="0" cy="0"/>
        </a:xfrm>
      </p:grpSpPr>
      <p:sp>
        <p:nvSpPr>
          <p:cNvPr id="2" name="Picture Placeholder 2">
            <a:extLst>
              <a:ext uri="{FF2B5EF4-FFF2-40B4-BE49-F238E27FC236}">
                <a16:creationId xmlns:a16="http://schemas.microsoft.com/office/drawing/2014/main" id="{4DB5A378-F106-4996-9559-AD651050100B}"/>
              </a:ext>
            </a:extLst>
          </p:cNvPr>
          <p:cNvSpPr>
            <a:spLocks noGrp="1"/>
          </p:cNvSpPr>
          <p:nvPr>
            <p:ph type="pic" idx="13" hasCustomPrompt="1"/>
          </p:nvPr>
        </p:nvSpPr>
        <p:spPr>
          <a:xfrm>
            <a:off x="5724525" y="0"/>
            <a:ext cx="6467475" cy="68580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a:t>Your Picture Here And Send To Back</a:t>
            </a:r>
            <a:endParaRPr lang="ko-KR" altLang="en-US"/>
          </a:p>
        </p:txBody>
      </p:sp>
    </p:spTree>
    <p:extLst>
      <p:ext uri="{BB962C8B-B14F-4D97-AF65-F5344CB8AC3E}">
        <p14:creationId xmlns:p14="http://schemas.microsoft.com/office/powerpoint/2010/main" val="5808471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hapter2">
    <p:spTree>
      <p:nvGrpSpPr>
        <p:cNvPr id="1" name=""/>
        <p:cNvGrpSpPr/>
        <p:nvPr/>
      </p:nvGrpSpPr>
      <p:grpSpPr>
        <a:xfrm>
          <a:off x="0" y="0"/>
          <a:ext cx="0" cy="0"/>
          <a:chOff x="0" y="0"/>
          <a:chExt cx="0" cy="0"/>
        </a:xfrm>
      </p:grpSpPr>
      <p:pic>
        <p:nvPicPr>
          <p:cNvPr id="3" name="Picture 2" descr="A picture containing drawing&#10;&#10;Description automatically generated">
            <a:extLst>
              <a:ext uri="{FF2B5EF4-FFF2-40B4-BE49-F238E27FC236}">
                <a16:creationId xmlns:a16="http://schemas.microsoft.com/office/drawing/2014/main" id="{C62A3997-3BB9-455A-BB8B-73693264CB55}"/>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85" y="0"/>
            <a:ext cx="12189630" cy="6858000"/>
          </a:xfrm>
          <a:prstGeom prst="rect">
            <a:avLst/>
          </a:prstGeom>
        </p:spPr>
      </p:pic>
      <p:sp>
        <p:nvSpPr>
          <p:cNvPr id="14" name="Title 13">
            <a:extLst>
              <a:ext uri="{FF2B5EF4-FFF2-40B4-BE49-F238E27FC236}">
                <a16:creationId xmlns:a16="http://schemas.microsoft.com/office/drawing/2014/main" id="{52A92587-3D44-46B6-8BF7-EA879915CDA3}"/>
              </a:ext>
            </a:extLst>
          </p:cNvPr>
          <p:cNvSpPr>
            <a:spLocks noGrp="1"/>
          </p:cNvSpPr>
          <p:nvPr>
            <p:ph type="title" hasCustomPrompt="1"/>
          </p:nvPr>
        </p:nvSpPr>
        <p:spPr>
          <a:xfrm>
            <a:off x="322262" y="1819926"/>
            <a:ext cx="5291900" cy="1632647"/>
          </a:xfrm>
        </p:spPr>
        <p:txBody>
          <a:bodyPr/>
          <a:lstStyle>
            <a:lvl1pPr>
              <a:lnSpc>
                <a:spcPct val="85000"/>
              </a:lnSpc>
              <a:defRPr sz="6500" cap="all" baseline="0">
                <a:solidFill>
                  <a:schemeClr val="bg1"/>
                </a:solidFill>
              </a:defRPr>
            </a:lvl1pPr>
          </a:lstStyle>
          <a:p>
            <a:r>
              <a:rPr lang="en-US"/>
              <a:t>Chapter TWO</a:t>
            </a:r>
            <a:endParaRPr lang="en-GB"/>
          </a:p>
        </p:txBody>
      </p:sp>
      <p:sp>
        <p:nvSpPr>
          <p:cNvPr id="16" name="Text Placeholder 15">
            <a:extLst>
              <a:ext uri="{FF2B5EF4-FFF2-40B4-BE49-F238E27FC236}">
                <a16:creationId xmlns:a16="http://schemas.microsoft.com/office/drawing/2014/main" id="{37FEBA48-BCDC-4227-B842-092CC6E5F59B}"/>
              </a:ext>
            </a:extLst>
          </p:cNvPr>
          <p:cNvSpPr>
            <a:spLocks noGrp="1"/>
          </p:cNvSpPr>
          <p:nvPr>
            <p:ph type="body" sz="quarter" idx="10" hasCustomPrompt="1"/>
          </p:nvPr>
        </p:nvSpPr>
        <p:spPr>
          <a:xfrm>
            <a:off x="322262" y="3790414"/>
            <a:ext cx="5291900" cy="825500"/>
          </a:xfrm>
        </p:spPr>
        <p:txBody>
          <a:bodyPr/>
          <a:lstStyle>
            <a:lvl1pPr marL="0" indent="0">
              <a:spcBef>
                <a:spcPts val="0"/>
              </a:spcBef>
              <a:buNone/>
              <a:defRPr sz="1800">
                <a:solidFill>
                  <a:schemeClr val="bg1"/>
                </a:solidFill>
              </a:defRPr>
            </a:lvl1pPr>
          </a:lstStyle>
          <a:p>
            <a:pPr lvl="0"/>
            <a:r>
              <a:rPr lang="en-US"/>
              <a:t>Add subtitle over two lines</a:t>
            </a:r>
            <a:endParaRPr lang="en-GB"/>
          </a:p>
        </p:txBody>
      </p:sp>
      <p:sp>
        <p:nvSpPr>
          <p:cNvPr id="18" name="Text Placeholder 17">
            <a:extLst>
              <a:ext uri="{FF2B5EF4-FFF2-40B4-BE49-F238E27FC236}">
                <a16:creationId xmlns:a16="http://schemas.microsoft.com/office/drawing/2014/main" id="{03DAF770-E44D-4BA1-8DC0-10F1B3BAA4ED}"/>
              </a:ext>
            </a:extLst>
          </p:cNvPr>
          <p:cNvSpPr>
            <a:spLocks noGrp="1"/>
          </p:cNvSpPr>
          <p:nvPr>
            <p:ph type="body" sz="quarter" idx="11" hasCustomPrompt="1"/>
          </p:nvPr>
        </p:nvSpPr>
        <p:spPr>
          <a:xfrm>
            <a:off x="7360460" y="1972320"/>
            <a:ext cx="4509278" cy="3300192"/>
          </a:xfrm>
        </p:spPr>
        <p:txBody>
          <a:bodyPr/>
          <a:lstStyle>
            <a:lvl1pPr marL="0" indent="0">
              <a:buNone/>
              <a:defRPr sz="28000" spc="-1500" baseline="0">
                <a:solidFill>
                  <a:schemeClr val="bg1"/>
                </a:solidFill>
                <a:latin typeface="Arial Black" panose="020B0A04020102020204" pitchFamily="34" charset="0"/>
              </a:defRPr>
            </a:lvl1pPr>
          </a:lstStyle>
          <a:p>
            <a:pPr lvl="0"/>
            <a:r>
              <a:rPr lang="en-US"/>
              <a:t>02</a:t>
            </a:r>
            <a:endParaRPr lang="en-GB"/>
          </a:p>
        </p:txBody>
      </p:sp>
      <p:pic>
        <p:nvPicPr>
          <p:cNvPr id="15" name="Picture 14" descr="A close up of a logo&#10;&#10;Description automatically generated">
            <a:extLst>
              <a:ext uri="{FF2B5EF4-FFF2-40B4-BE49-F238E27FC236}">
                <a16:creationId xmlns:a16="http://schemas.microsoft.com/office/drawing/2014/main" id="{D8108C02-582D-449F-AB09-4A7182222743}"/>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10266630" y="0"/>
            <a:ext cx="1925370" cy="2635861"/>
          </a:xfrm>
          <a:prstGeom prst="rect">
            <a:avLst/>
          </a:prstGeom>
        </p:spPr>
      </p:pic>
      <p:pic>
        <p:nvPicPr>
          <p:cNvPr id="8" name="Picture 7">
            <a:extLst>
              <a:ext uri="{FF2B5EF4-FFF2-40B4-BE49-F238E27FC236}">
                <a16:creationId xmlns:a16="http://schemas.microsoft.com/office/drawing/2014/main" id="{1D39FBFA-183E-45F6-B2AE-1AA72F8029F8}"/>
              </a:ext>
            </a:extLst>
          </p:cNvPr>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0" y="5539155"/>
            <a:ext cx="9281265" cy="1087982"/>
          </a:xfrm>
          <a:prstGeom prst="rect">
            <a:avLst/>
          </a:prstGeom>
        </p:spPr>
      </p:pic>
      <p:pic>
        <p:nvPicPr>
          <p:cNvPr id="9" name="Picture 8" descr="A picture containing drawing, flower&#10;&#10;Description automatically generated">
            <a:extLst>
              <a:ext uri="{FF2B5EF4-FFF2-40B4-BE49-F238E27FC236}">
                <a16:creationId xmlns:a16="http://schemas.microsoft.com/office/drawing/2014/main" id="{F6ACC315-D94B-4A1E-9F89-59E19AC7B51D}"/>
              </a:ext>
            </a:extLst>
          </p:cNvPr>
          <p:cNvPicPr>
            <a:picLocks noChangeAspect="1"/>
          </p:cNvPicPr>
          <p:nvPr userDrawn="1"/>
        </p:nvPicPr>
        <p:blipFill rotWithShape="1">
          <a:blip r:embed="rId5" cstate="email">
            <a:extLst>
              <a:ext uri="{28A0092B-C50C-407E-A947-70E740481C1C}">
                <a14:useLocalDpi xmlns:a14="http://schemas.microsoft.com/office/drawing/2010/main"/>
              </a:ext>
            </a:extLst>
          </a:blip>
          <a:srcRect/>
          <a:stretch/>
        </p:blipFill>
        <p:spPr>
          <a:xfrm>
            <a:off x="9290790" y="5819587"/>
            <a:ext cx="2652147" cy="1130810"/>
          </a:xfrm>
          <a:prstGeom prst="rect">
            <a:avLst/>
          </a:prstGeom>
        </p:spPr>
      </p:pic>
    </p:spTree>
    <p:extLst>
      <p:ext uri="{BB962C8B-B14F-4D97-AF65-F5344CB8AC3E}">
        <p14:creationId xmlns:p14="http://schemas.microsoft.com/office/powerpoint/2010/main" val="78942639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6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4185595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7_Contents slide layout">
    <p:spTree>
      <p:nvGrpSpPr>
        <p:cNvPr id="1" name=""/>
        <p:cNvGrpSpPr/>
        <p:nvPr/>
      </p:nvGrpSpPr>
      <p:grpSpPr>
        <a:xfrm>
          <a:off x="0" y="0"/>
          <a:ext cx="0" cy="0"/>
          <a:chOff x="0" y="0"/>
          <a:chExt cx="0" cy="0"/>
        </a:xfrm>
      </p:grpSpPr>
      <p:grpSp>
        <p:nvGrpSpPr>
          <p:cNvPr id="2" name="Group 4">
            <a:extLst>
              <a:ext uri="{FF2B5EF4-FFF2-40B4-BE49-F238E27FC236}">
                <a16:creationId xmlns:a16="http://schemas.microsoft.com/office/drawing/2014/main" id="{065FF430-A86A-408D-B4CD-0BDB219BC8FC}"/>
              </a:ext>
            </a:extLst>
          </p:cNvPr>
          <p:cNvGrpSpPr/>
          <p:nvPr userDrawn="1"/>
        </p:nvGrpSpPr>
        <p:grpSpPr>
          <a:xfrm>
            <a:off x="8766546" y="1684865"/>
            <a:ext cx="2664296" cy="4683693"/>
            <a:chOff x="445712" y="1449040"/>
            <a:chExt cx="2113018" cy="3924176"/>
          </a:xfrm>
        </p:grpSpPr>
        <p:sp>
          <p:nvSpPr>
            <p:cNvPr id="3" name="Rounded Rectangle 5">
              <a:extLst>
                <a:ext uri="{FF2B5EF4-FFF2-40B4-BE49-F238E27FC236}">
                  <a16:creationId xmlns:a16="http://schemas.microsoft.com/office/drawing/2014/main" id="{0CA6DF50-6795-474E-9081-6511A6DF797F}"/>
                </a:ext>
              </a:extLst>
            </p:cNvPr>
            <p:cNvSpPr/>
            <p:nvPr userDrawn="1"/>
          </p:nvSpPr>
          <p:spPr>
            <a:xfrm>
              <a:off x="445712" y="1449040"/>
              <a:ext cx="2113018" cy="3924176"/>
            </a:xfrm>
            <a:prstGeom prst="roundRect">
              <a:avLst>
                <a:gd name="adj" fmla="val 13580"/>
              </a:avLst>
            </a:prstGeom>
            <a:solidFill>
              <a:srgbClr val="262626"/>
            </a:solidFill>
            <a:ln w="88900">
              <a:noFill/>
            </a:ln>
            <a:effectLst/>
            <a:scene3d>
              <a:camera prst="perspectiveFront"/>
              <a:lightRig rig="threePt" dir="t"/>
            </a:scene3d>
            <a:sp3d prstMaterial="plastic">
              <a:bevelT w="127000" h="50800"/>
              <a:bevelB w="12700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4" name="Rectangle 6">
              <a:extLst>
                <a:ext uri="{FF2B5EF4-FFF2-40B4-BE49-F238E27FC236}">
                  <a16:creationId xmlns:a16="http://schemas.microsoft.com/office/drawing/2014/main" id="{E35AE172-B3BB-4E24-B958-0CB99851C0B0}"/>
                </a:ext>
              </a:extLst>
            </p:cNvPr>
            <p:cNvSpPr/>
            <p:nvPr userDrawn="1"/>
          </p:nvSpPr>
          <p:spPr>
            <a:xfrm>
              <a:off x="1379920" y="1650572"/>
              <a:ext cx="216024" cy="34350"/>
            </a:xfrm>
            <a:prstGeom prst="rect">
              <a:avLst/>
            </a:prstGeom>
            <a:solidFill>
              <a:srgbClr val="B0B0B0"/>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nvGrpSpPr>
            <p:cNvPr id="5" name="Group 7">
              <a:extLst>
                <a:ext uri="{FF2B5EF4-FFF2-40B4-BE49-F238E27FC236}">
                  <a16:creationId xmlns:a16="http://schemas.microsoft.com/office/drawing/2014/main" id="{3492788A-995F-478E-A5F5-E0A3675E5DFD}"/>
                </a:ext>
              </a:extLst>
            </p:cNvPr>
            <p:cNvGrpSpPr/>
            <p:nvPr userDrawn="1"/>
          </p:nvGrpSpPr>
          <p:grpSpPr>
            <a:xfrm>
              <a:off x="1407705" y="5045834"/>
              <a:ext cx="211967" cy="211967"/>
              <a:chOff x="1549420" y="5712364"/>
              <a:chExt cx="312583" cy="312583"/>
            </a:xfrm>
          </p:grpSpPr>
          <p:sp>
            <p:nvSpPr>
              <p:cNvPr id="6" name="Oval 8">
                <a:extLst>
                  <a:ext uri="{FF2B5EF4-FFF2-40B4-BE49-F238E27FC236}">
                    <a16:creationId xmlns:a16="http://schemas.microsoft.com/office/drawing/2014/main" id="{9A4EEAB5-7A36-43A2-9FDD-A2137FD0C0D2}"/>
                  </a:ext>
                </a:extLst>
              </p:cNvPr>
              <p:cNvSpPr/>
              <p:nvPr userDrawn="1"/>
            </p:nvSpPr>
            <p:spPr>
              <a:xfrm>
                <a:off x="1549420" y="5712364"/>
                <a:ext cx="312583" cy="312583"/>
              </a:xfrm>
              <a:prstGeom prst="ellipse">
                <a:avLst/>
              </a:prstGeom>
              <a:gradFill flip="none" rotWithShape="1">
                <a:gsLst>
                  <a:gs pos="0">
                    <a:schemeClr val="tx1">
                      <a:lumMod val="94000"/>
                      <a:lumOff val="6000"/>
                    </a:schemeClr>
                  </a:gs>
                  <a:gs pos="56000">
                    <a:schemeClr val="tx1">
                      <a:lumMod val="65000"/>
                      <a:lumOff val="35000"/>
                    </a:schemeClr>
                  </a:gs>
                  <a:gs pos="91000">
                    <a:schemeClr val="tx1">
                      <a:lumMod val="50000"/>
                      <a:lumOff val="50000"/>
                    </a:schemeClr>
                  </a:gs>
                  <a:gs pos="100000">
                    <a:schemeClr val="bg1">
                      <a:lumMod val="75000"/>
                    </a:schemeClr>
                  </a:gs>
                </a:gsLst>
                <a:lin ang="10800000" scaled="1"/>
                <a:tileRect/>
              </a:gradFill>
              <a:ln w="0">
                <a:solidFill>
                  <a:srgbClr val="262626"/>
                </a:solidFill>
              </a:ln>
              <a:scene3d>
                <a:camera prst="perspectiveFront"/>
                <a:lightRig rig="threePt" dir="t"/>
              </a:scene3d>
              <a:sp3d>
                <a:bevelT w="635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7" name="Rounded Rectangle 10">
                <a:extLst>
                  <a:ext uri="{FF2B5EF4-FFF2-40B4-BE49-F238E27FC236}">
                    <a16:creationId xmlns:a16="http://schemas.microsoft.com/office/drawing/2014/main" id="{983787F9-8E6F-4588-9DA5-35FC31554940}"/>
                  </a:ext>
                </a:extLst>
              </p:cNvPr>
              <p:cNvSpPr/>
              <p:nvPr userDrawn="1"/>
            </p:nvSpPr>
            <p:spPr>
              <a:xfrm>
                <a:off x="1634225" y="5796647"/>
                <a:ext cx="142969" cy="144016"/>
              </a:xfrm>
              <a:prstGeom prst="roundRect">
                <a:avLst/>
              </a:prstGeom>
              <a:solidFill>
                <a:srgbClr val="737373"/>
              </a:solidFill>
              <a:ln w="6350">
                <a:solidFill>
                  <a:srgbClr val="B0B0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grpSp>
      <p:sp>
        <p:nvSpPr>
          <p:cNvPr id="8" name="Picture Placeholder 2">
            <a:extLst>
              <a:ext uri="{FF2B5EF4-FFF2-40B4-BE49-F238E27FC236}">
                <a16:creationId xmlns:a16="http://schemas.microsoft.com/office/drawing/2014/main" id="{3E2B1047-A353-4F69-8E34-66CE0EF65D91}"/>
              </a:ext>
            </a:extLst>
          </p:cNvPr>
          <p:cNvSpPr>
            <a:spLocks noGrp="1"/>
          </p:cNvSpPr>
          <p:nvPr>
            <p:ph type="pic" idx="11" hasCustomPrompt="1"/>
          </p:nvPr>
        </p:nvSpPr>
        <p:spPr>
          <a:xfrm>
            <a:off x="8954464" y="2096435"/>
            <a:ext cx="2288460" cy="3753075"/>
          </a:xfrm>
          <a:prstGeom prst="rect">
            <a:avLst/>
          </a:prstGeom>
          <a:solidFill>
            <a:schemeClr val="bg1">
              <a:lumMod val="95000"/>
            </a:schemeClr>
          </a:solidFill>
          <a:ln w="12700">
            <a:noFill/>
          </a:ln>
        </p:spPr>
        <p:txBody>
          <a:bodyPr anchor="ctr"/>
          <a:lstStyle>
            <a:lvl1pPr marL="0" indent="0" algn="ctr">
              <a:buNone/>
              <a:defRPr sz="1600">
                <a:latin typeface="Arial" pitchFamily="34" charset="0"/>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a:t>Your Picture Here </a:t>
            </a:r>
            <a:endParaRPr lang="ko-KR" altLang="en-US"/>
          </a:p>
        </p:txBody>
      </p:sp>
      <p:sp>
        <p:nvSpPr>
          <p:cNvPr id="9" name="Text Placeholder 9">
            <a:extLst>
              <a:ext uri="{FF2B5EF4-FFF2-40B4-BE49-F238E27FC236}">
                <a16:creationId xmlns:a16="http://schemas.microsoft.com/office/drawing/2014/main" id="{F072E626-24D1-4140-9541-74DA99F2F339}"/>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a:t>BASIC LAYOUT</a:t>
            </a:r>
          </a:p>
        </p:txBody>
      </p:sp>
    </p:spTree>
    <p:extLst>
      <p:ext uri="{BB962C8B-B14F-4D97-AF65-F5344CB8AC3E}">
        <p14:creationId xmlns:p14="http://schemas.microsoft.com/office/powerpoint/2010/main" val="65581596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8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4317498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9_Contents slide layout">
    <p:spTree>
      <p:nvGrpSpPr>
        <p:cNvPr id="1" name=""/>
        <p:cNvGrpSpPr/>
        <p:nvPr/>
      </p:nvGrpSpPr>
      <p:grpSpPr>
        <a:xfrm>
          <a:off x="0" y="0"/>
          <a:ext cx="0" cy="0"/>
          <a:chOff x="0" y="0"/>
          <a:chExt cx="0" cy="0"/>
        </a:xfrm>
      </p:grpSpPr>
      <p:sp>
        <p:nvSpPr>
          <p:cNvPr id="2" name="Picture Placeholder 3">
            <a:extLst>
              <a:ext uri="{FF2B5EF4-FFF2-40B4-BE49-F238E27FC236}">
                <a16:creationId xmlns:a16="http://schemas.microsoft.com/office/drawing/2014/main" id="{B854BEA9-E6ED-4706-9550-8EE96CA06937}"/>
              </a:ext>
            </a:extLst>
          </p:cNvPr>
          <p:cNvSpPr>
            <a:spLocks noGrp="1"/>
          </p:cNvSpPr>
          <p:nvPr>
            <p:ph type="pic" sz="quarter" idx="14" hasCustomPrompt="1"/>
          </p:nvPr>
        </p:nvSpPr>
        <p:spPr>
          <a:xfrm>
            <a:off x="0" y="0"/>
            <a:ext cx="6504010" cy="6858000"/>
          </a:xfrm>
          <a:custGeom>
            <a:avLst/>
            <a:gdLst>
              <a:gd name="connsiteX0" fmla="*/ 2612170 w 6504010"/>
              <a:gd name="connsiteY0" fmla="*/ 0 h 6858000"/>
              <a:gd name="connsiteX1" fmla="*/ 4486354 w 6504010"/>
              <a:gd name="connsiteY1" fmla="*/ 0 h 6858000"/>
              <a:gd name="connsiteX2" fmla="*/ 6504010 w 6504010"/>
              <a:gd name="connsiteY2" fmla="*/ 4666806 h 6858000"/>
              <a:gd name="connsiteX3" fmla="*/ 1435812 w 6504010"/>
              <a:gd name="connsiteY3" fmla="*/ 6858000 h 6858000"/>
              <a:gd name="connsiteX4" fmla="*/ 1101944 w 6504010"/>
              <a:gd name="connsiteY4" fmla="*/ 6858000 h 6858000"/>
              <a:gd name="connsiteX5" fmla="*/ 0 w 6504010"/>
              <a:gd name="connsiteY5" fmla="*/ 4309223 h 6858000"/>
              <a:gd name="connsiteX6" fmla="*/ 0 w 6504010"/>
              <a:gd name="connsiteY6" fmla="*/ 112935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504010" h="6858000">
                <a:moveTo>
                  <a:pt x="2612170" y="0"/>
                </a:moveTo>
                <a:lnTo>
                  <a:pt x="4486354" y="0"/>
                </a:lnTo>
                <a:lnTo>
                  <a:pt x="6504010" y="4666806"/>
                </a:lnTo>
                <a:lnTo>
                  <a:pt x="1435812" y="6858000"/>
                </a:lnTo>
                <a:lnTo>
                  <a:pt x="1101944" y="6858000"/>
                </a:lnTo>
                <a:lnTo>
                  <a:pt x="0" y="4309223"/>
                </a:lnTo>
                <a:lnTo>
                  <a:pt x="0" y="1129351"/>
                </a:lnTo>
                <a:close/>
              </a:path>
            </a:pathLst>
          </a:custGeom>
          <a:solidFill>
            <a:schemeClr val="bg1">
              <a:lumMod val="95000"/>
            </a:schemeClr>
          </a:solidFill>
        </p:spPr>
        <p:txBody>
          <a:bodyPr wrap="square" anchor="ctr">
            <a:noAutofit/>
          </a:bodyPr>
          <a:lstStyle>
            <a:lvl1pPr marL="0" indent="0" algn="ctr">
              <a:buNone/>
              <a:defRPr sz="1600">
                <a:solidFill>
                  <a:schemeClr val="tx1">
                    <a:lumMod val="75000"/>
                    <a:lumOff val="25000"/>
                  </a:schemeClr>
                </a:solidFill>
                <a:latin typeface="+mn-lt"/>
              </a:defRPr>
            </a:lvl1pPr>
          </a:lstStyle>
          <a:p>
            <a:r>
              <a:rPr lang="en-US" altLang="ko-KR"/>
              <a:t>Place Your Picture Here</a:t>
            </a:r>
            <a:endParaRPr lang="ko-KR" altLang="en-US"/>
          </a:p>
        </p:txBody>
      </p:sp>
    </p:spTree>
    <p:extLst>
      <p:ext uri="{BB962C8B-B14F-4D97-AF65-F5344CB8AC3E}">
        <p14:creationId xmlns:p14="http://schemas.microsoft.com/office/powerpoint/2010/main" val="151299012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0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7866598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1_Contents slide layout">
    <p:spTree>
      <p:nvGrpSpPr>
        <p:cNvPr id="1" name=""/>
        <p:cNvGrpSpPr/>
        <p:nvPr/>
      </p:nvGrpSpPr>
      <p:grpSpPr>
        <a:xfrm>
          <a:off x="0" y="0"/>
          <a:ext cx="0" cy="0"/>
          <a:chOff x="0" y="0"/>
          <a:chExt cx="0" cy="0"/>
        </a:xfrm>
      </p:grpSpPr>
      <p:sp>
        <p:nvSpPr>
          <p:cNvPr id="2" name="직사각형 7">
            <a:extLst>
              <a:ext uri="{FF2B5EF4-FFF2-40B4-BE49-F238E27FC236}">
                <a16:creationId xmlns:a16="http://schemas.microsoft.com/office/drawing/2014/main" id="{37525922-EB17-4CEB-8FE2-E234D478EA8C}"/>
              </a:ext>
            </a:extLst>
          </p:cNvPr>
          <p:cNvSpPr/>
          <p:nvPr userDrawn="1"/>
        </p:nvSpPr>
        <p:spPr>
          <a:xfrm>
            <a:off x="0" y="2362200"/>
            <a:ext cx="12191999" cy="2133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그림 개체 틀 6">
            <a:extLst>
              <a:ext uri="{FF2B5EF4-FFF2-40B4-BE49-F238E27FC236}">
                <a16:creationId xmlns:a16="http://schemas.microsoft.com/office/drawing/2014/main" id="{0A0D5A86-3F87-4A81-BB86-8F3A92B48B5A}"/>
              </a:ext>
            </a:extLst>
          </p:cNvPr>
          <p:cNvSpPr>
            <a:spLocks noGrp="1"/>
          </p:cNvSpPr>
          <p:nvPr>
            <p:ph type="pic" sz="quarter" idx="65" hasCustomPrompt="1"/>
          </p:nvPr>
        </p:nvSpPr>
        <p:spPr>
          <a:xfrm>
            <a:off x="5534029" y="2"/>
            <a:ext cx="6657973" cy="6857999"/>
          </a:xfrm>
          <a:custGeom>
            <a:avLst/>
            <a:gdLst>
              <a:gd name="connsiteX0" fmla="*/ 2362199 w 6657973"/>
              <a:gd name="connsiteY0" fmla="*/ 0 h 6857999"/>
              <a:gd name="connsiteX1" fmla="*/ 6657973 w 6657973"/>
              <a:gd name="connsiteY1" fmla="*/ 0 h 6857999"/>
              <a:gd name="connsiteX2" fmla="*/ 6657973 w 6657973"/>
              <a:gd name="connsiteY2" fmla="*/ 3630706 h 6857999"/>
              <a:gd name="connsiteX3" fmla="*/ 6657972 w 6657973"/>
              <a:gd name="connsiteY3" fmla="*/ 6857999 h 6857999"/>
              <a:gd name="connsiteX4" fmla="*/ 2362198 w 6657973"/>
              <a:gd name="connsiteY4" fmla="*/ 6857999 h 6857999"/>
              <a:gd name="connsiteX5" fmla="*/ 2362198 w 6657973"/>
              <a:gd name="connsiteY5" fmla="*/ 6857999 h 6857999"/>
              <a:gd name="connsiteX6" fmla="*/ 0 w 6657973"/>
              <a:gd name="connsiteY6" fmla="*/ 3438532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57973" h="6857999">
                <a:moveTo>
                  <a:pt x="2362199" y="0"/>
                </a:moveTo>
                <a:lnTo>
                  <a:pt x="6657973" y="0"/>
                </a:lnTo>
                <a:lnTo>
                  <a:pt x="6657973" y="3630706"/>
                </a:lnTo>
                <a:lnTo>
                  <a:pt x="6657972" y="6857999"/>
                </a:lnTo>
                <a:lnTo>
                  <a:pt x="2362198" y="6857999"/>
                </a:lnTo>
                <a:lnTo>
                  <a:pt x="2362198" y="6857999"/>
                </a:lnTo>
                <a:lnTo>
                  <a:pt x="0" y="3438532"/>
                </a:lnTo>
                <a:close/>
              </a:path>
            </a:pathLst>
          </a:custGeom>
          <a:solidFill>
            <a:schemeClr val="bg1">
              <a:lumMod val="95000"/>
            </a:schemeClr>
          </a:solidFill>
          <a:ln w="25400">
            <a:noFill/>
          </a:ln>
          <a:effectLst/>
        </p:spPr>
        <p:txBody>
          <a:bodyPr wrap="square" anchor="ctr">
            <a:noAutofit/>
          </a:bodyPr>
          <a:lstStyle>
            <a:lvl1pPr marL="0" indent="0" algn="ctr">
              <a:buFontTx/>
              <a:buNone/>
              <a:defRPr sz="1200">
                <a:solidFill>
                  <a:schemeClr val="tx1">
                    <a:lumMod val="75000"/>
                    <a:lumOff val="25000"/>
                  </a:schemeClr>
                </a:solidFill>
                <a:latin typeface="+mn-lt"/>
                <a:cs typeface="Arial" pitchFamily="34" charset="0"/>
              </a:defRPr>
            </a:lvl1pPr>
          </a:lstStyle>
          <a:p>
            <a:r>
              <a:rPr lang="en-US" altLang="ko-KR"/>
              <a:t>Place Your Picture Here</a:t>
            </a:r>
            <a:endParaRPr lang="ko-KR" altLang="en-US"/>
          </a:p>
        </p:txBody>
      </p:sp>
    </p:spTree>
    <p:extLst>
      <p:ext uri="{BB962C8B-B14F-4D97-AF65-F5344CB8AC3E}">
        <p14:creationId xmlns:p14="http://schemas.microsoft.com/office/powerpoint/2010/main" val="255470547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2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5298272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3_Contents slide layout">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B8C8FE1D-79E2-46F2-A8B6-6C78672F327D}"/>
              </a:ext>
            </a:extLst>
          </p:cNvPr>
          <p:cNvGrpSpPr/>
          <p:nvPr userDrawn="1"/>
        </p:nvGrpSpPr>
        <p:grpSpPr>
          <a:xfrm>
            <a:off x="708173" y="1837593"/>
            <a:ext cx="5265908" cy="2893260"/>
            <a:chOff x="-548507" y="477868"/>
            <a:chExt cx="11570449" cy="6357177"/>
          </a:xfrm>
        </p:grpSpPr>
        <p:sp>
          <p:nvSpPr>
            <p:cNvPr id="3" name="Freeform: Shape 2">
              <a:extLst>
                <a:ext uri="{FF2B5EF4-FFF2-40B4-BE49-F238E27FC236}">
                  <a16:creationId xmlns:a16="http://schemas.microsoft.com/office/drawing/2014/main" id="{F18A6FBC-D138-4F68-8A66-6E140347BA70}"/>
                </a:ext>
              </a:extLst>
            </p:cNvPr>
            <p:cNvSpPr/>
            <p:nvPr/>
          </p:nvSpPr>
          <p:spPr>
            <a:xfrm>
              <a:off x="-482765" y="6440599"/>
              <a:ext cx="11438966" cy="394446"/>
            </a:xfrm>
            <a:custGeom>
              <a:avLst/>
              <a:gdLst>
                <a:gd name="connsiteX0" fmla="*/ 1605439 w 1657350"/>
                <a:gd name="connsiteY0" fmla="*/ 54769 h 57150"/>
                <a:gd name="connsiteX1" fmla="*/ 1652111 w 1657350"/>
                <a:gd name="connsiteY1" fmla="*/ 22384 h 57150"/>
                <a:gd name="connsiteX2" fmla="*/ 1652111 w 1657350"/>
                <a:gd name="connsiteY2" fmla="*/ 22384 h 57150"/>
                <a:gd name="connsiteX3" fmla="*/ 1636871 w 1657350"/>
                <a:gd name="connsiteY3" fmla="*/ 7144 h 57150"/>
                <a:gd name="connsiteX4" fmla="*/ 44291 w 1657350"/>
                <a:gd name="connsiteY4" fmla="*/ 12859 h 57150"/>
                <a:gd name="connsiteX5" fmla="*/ 23336 w 1657350"/>
                <a:gd name="connsiteY5" fmla="*/ 12859 h 57150"/>
                <a:gd name="connsiteX6" fmla="*/ 7144 w 1657350"/>
                <a:gd name="connsiteY6" fmla="*/ 26194 h 57150"/>
                <a:gd name="connsiteX7" fmla="*/ 7144 w 1657350"/>
                <a:gd name="connsiteY7" fmla="*/ 26194 h 57150"/>
                <a:gd name="connsiteX8" fmla="*/ 50959 w 1657350"/>
                <a:gd name="connsiteY8" fmla="*/ 53816 h 57150"/>
                <a:gd name="connsiteX9" fmla="*/ 51911 w 1657350"/>
                <a:gd name="connsiteY9" fmla="*/ 54769 h 57150"/>
                <a:gd name="connsiteX10" fmla="*/ 51911 w 1657350"/>
                <a:gd name="connsiteY10" fmla="*/ 54769 h 57150"/>
                <a:gd name="connsiteX11" fmla="*/ 56674 w 1657350"/>
                <a:gd name="connsiteY11" fmla="*/ 54769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7350" h="57150">
                  <a:moveTo>
                    <a:pt x="1605439" y="54769"/>
                  </a:moveTo>
                  <a:cubicBezTo>
                    <a:pt x="1605439" y="54769"/>
                    <a:pt x="1638776" y="50959"/>
                    <a:pt x="1652111" y="22384"/>
                  </a:cubicBezTo>
                  <a:lnTo>
                    <a:pt x="1652111" y="22384"/>
                  </a:lnTo>
                  <a:cubicBezTo>
                    <a:pt x="1652111" y="13811"/>
                    <a:pt x="1645444" y="7144"/>
                    <a:pt x="1636871" y="7144"/>
                  </a:cubicBezTo>
                  <a:lnTo>
                    <a:pt x="44291" y="12859"/>
                  </a:lnTo>
                  <a:lnTo>
                    <a:pt x="23336" y="12859"/>
                  </a:lnTo>
                  <a:cubicBezTo>
                    <a:pt x="14764" y="12859"/>
                    <a:pt x="7144" y="18574"/>
                    <a:pt x="7144" y="26194"/>
                  </a:cubicBezTo>
                  <a:lnTo>
                    <a:pt x="7144" y="26194"/>
                  </a:lnTo>
                  <a:cubicBezTo>
                    <a:pt x="17621" y="45244"/>
                    <a:pt x="40481" y="51911"/>
                    <a:pt x="50959" y="53816"/>
                  </a:cubicBezTo>
                  <a:lnTo>
                    <a:pt x="51911" y="54769"/>
                  </a:lnTo>
                  <a:cubicBezTo>
                    <a:pt x="51911" y="54769"/>
                    <a:pt x="51911" y="54769"/>
                    <a:pt x="51911" y="54769"/>
                  </a:cubicBezTo>
                  <a:lnTo>
                    <a:pt x="56674" y="54769"/>
                  </a:lnTo>
                </a:path>
              </a:pathLst>
            </a:custGeom>
            <a:solidFill>
              <a:srgbClr val="5F6767"/>
            </a:solidFill>
            <a:ln w="9525" cap="flat">
              <a:noFill/>
              <a:prstDash val="solid"/>
              <a:miter/>
            </a:ln>
          </p:spPr>
          <p:txBody>
            <a:bodyPr rtlCol="0" anchor="ctr"/>
            <a:lstStyle/>
            <a:p>
              <a:endParaRPr lang="en-US"/>
            </a:p>
          </p:txBody>
        </p:sp>
        <p:sp>
          <p:nvSpPr>
            <p:cNvPr id="4" name="Freeform: Shape 3">
              <a:extLst>
                <a:ext uri="{FF2B5EF4-FFF2-40B4-BE49-F238E27FC236}">
                  <a16:creationId xmlns:a16="http://schemas.microsoft.com/office/drawing/2014/main" id="{AA9BC29C-363B-4E11-AE59-9B8AAF5C10D0}"/>
                </a:ext>
              </a:extLst>
            </p:cNvPr>
            <p:cNvSpPr/>
            <p:nvPr/>
          </p:nvSpPr>
          <p:spPr>
            <a:xfrm>
              <a:off x="700575" y="477868"/>
              <a:ext cx="9072285" cy="5916709"/>
            </a:xfrm>
            <a:custGeom>
              <a:avLst/>
              <a:gdLst>
                <a:gd name="connsiteX0" fmla="*/ 1311116 w 1314450"/>
                <a:gd name="connsiteY0" fmla="*/ 813911 h 857250"/>
                <a:gd name="connsiteX1" fmla="*/ 1281589 w 1314450"/>
                <a:gd name="connsiteY1" fmla="*/ 852964 h 857250"/>
                <a:gd name="connsiteX2" fmla="*/ 36671 w 1314450"/>
                <a:gd name="connsiteY2" fmla="*/ 852964 h 857250"/>
                <a:gd name="connsiteX3" fmla="*/ 7144 w 1314450"/>
                <a:gd name="connsiteY3" fmla="*/ 813911 h 857250"/>
                <a:gd name="connsiteX4" fmla="*/ 7144 w 1314450"/>
                <a:gd name="connsiteY4" fmla="*/ 46196 h 857250"/>
                <a:gd name="connsiteX5" fmla="*/ 36671 w 1314450"/>
                <a:gd name="connsiteY5" fmla="*/ 7144 h 857250"/>
                <a:gd name="connsiteX6" fmla="*/ 1281589 w 1314450"/>
                <a:gd name="connsiteY6" fmla="*/ 7144 h 857250"/>
                <a:gd name="connsiteX7" fmla="*/ 1311116 w 1314450"/>
                <a:gd name="connsiteY7" fmla="*/ 46196 h 857250"/>
                <a:gd name="connsiteX8" fmla="*/ 1311116 w 1314450"/>
                <a:gd name="connsiteY8" fmla="*/ 813911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4450" h="857250">
                  <a:moveTo>
                    <a:pt x="1311116" y="813911"/>
                  </a:moveTo>
                  <a:cubicBezTo>
                    <a:pt x="1311116" y="834866"/>
                    <a:pt x="1297781" y="852964"/>
                    <a:pt x="1281589" y="852964"/>
                  </a:cubicBezTo>
                  <a:lnTo>
                    <a:pt x="36671" y="852964"/>
                  </a:lnTo>
                  <a:cubicBezTo>
                    <a:pt x="20479" y="852964"/>
                    <a:pt x="7144" y="835819"/>
                    <a:pt x="7144" y="813911"/>
                  </a:cubicBezTo>
                  <a:lnTo>
                    <a:pt x="7144" y="46196"/>
                  </a:lnTo>
                  <a:cubicBezTo>
                    <a:pt x="7144" y="25241"/>
                    <a:pt x="20479" y="7144"/>
                    <a:pt x="36671" y="7144"/>
                  </a:cubicBezTo>
                  <a:lnTo>
                    <a:pt x="1281589" y="7144"/>
                  </a:lnTo>
                  <a:cubicBezTo>
                    <a:pt x="1297781" y="7144"/>
                    <a:pt x="1311116" y="24289"/>
                    <a:pt x="1311116" y="46196"/>
                  </a:cubicBezTo>
                  <a:lnTo>
                    <a:pt x="1311116" y="813911"/>
                  </a:lnTo>
                  <a:close/>
                </a:path>
              </a:pathLst>
            </a:custGeom>
            <a:solidFill>
              <a:srgbClr val="000000"/>
            </a:solidFill>
            <a:ln w="9525" cap="flat">
              <a:noFill/>
              <a:prstDash val="solid"/>
              <a:miter/>
            </a:ln>
          </p:spPr>
          <p:txBody>
            <a:bodyPr rtlCol="0" anchor="ctr"/>
            <a:lstStyle/>
            <a:p>
              <a:endParaRPr lang="en-US"/>
            </a:p>
          </p:txBody>
        </p:sp>
        <p:sp>
          <p:nvSpPr>
            <p:cNvPr id="5" name="Freeform: Shape 4">
              <a:extLst>
                <a:ext uri="{FF2B5EF4-FFF2-40B4-BE49-F238E27FC236}">
                  <a16:creationId xmlns:a16="http://schemas.microsoft.com/office/drawing/2014/main" id="{D23A5DD8-C9B2-4827-81BA-376D44C24635}"/>
                </a:ext>
              </a:extLst>
            </p:cNvPr>
            <p:cNvSpPr/>
            <p:nvPr/>
          </p:nvSpPr>
          <p:spPr>
            <a:xfrm>
              <a:off x="1088451" y="839448"/>
              <a:ext cx="8283390" cy="5062073"/>
            </a:xfrm>
            <a:custGeom>
              <a:avLst/>
              <a:gdLst>
                <a:gd name="connsiteX0" fmla="*/ 7144 w 1200150"/>
                <a:gd name="connsiteY0" fmla="*/ 7144 h 733425"/>
                <a:gd name="connsiteX1" fmla="*/ 1196816 w 1200150"/>
                <a:gd name="connsiteY1" fmla="*/ 7144 h 733425"/>
                <a:gd name="connsiteX2" fmla="*/ 1196816 w 1200150"/>
                <a:gd name="connsiteY2" fmla="*/ 730091 h 733425"/>
                <a:gd name="connsiteX3" fmla="*/ 7144 w 1200150"/>
                <a:gd name="connsiteY3" fmla="*/ 730091 h 733425"/>
              </a:gdLst>
              <a:ahLst/>
              <a:cxnLst>
                <a:cxn ang="0">
                  <a:pos x="connsiteX0" y="connsiteY0"/>
                </a:cxn>
                <a:cxn ang="0">
                  <a:pos x="connsiteX1" y="connsiteY1"/>
                </a:cxn>
                <a:cxn ang="0">
                  <a:pos x="connsiteX2" y="connsiteY2"/>
                </a:cxn>
                <a:cxn ang="0">
                  <a:pos x="connsiteX3" y="connsiteY3"/>
                </a:cxn>
              </a:cxnLst>
              <a:rect l="l" t="t" r="r" b="b"/>
              <a:pathLst>
                <a:path w="1200150" h="733425">
                  <a:moveTo>
                    <a:pt x="7144" y="7144"/>
                  </a:moveTo>
                  <a:lnTo>
                    <a:pt x="1196816" y="7144"/>
                  </a:lnTo>
                  <a:lnTo>
                    <a:pt x="1196816" y="730091"/>
                  </a:lnTo>
                  <a:lnTo>
                    <a:pt x="7144" y="730091"/>
                  </a:lnTo>
                  <a:close/>
                </a:path>
              </a:pathLst>
            </a:custGeom>
            <a:solidFill>
              <a:srgbClr val="F2F2F2"/>
            </a:solidFill>
            <a:ln w="9525" cap="flat">
              <a:noFill/>
              <a:prstDash val="solid"/>
              <a:miter/>
            </a:ln>
          </p:spPr>
          <p:txBody>
            <a:bodyPr rtlCol="0" anchor="ctr"/>
            <a:lstStyle/>
            <a:p>
              <a:endParaRPr lang="en-US"/>
            </a:p>
          </p:txBody>
        </p:sp>
        <p:sp>
          <p:nvSpPr>
            <p:cNvPr id="6" name="Freeform: Shape 5">
              <a:extLst>
                <a:ext uri="{FF2B5EF4-FFF2-40B4-BE49-F238E27FC236}">
                  <a16:creationId xmlns:a16="http://schemas.microsoft.com/office/drawing/2014/main" id="{C04A37AE-39E9-4D86-94AD-C2DF9612C22D}"/>
                </a:ext>
              </a:extLst>
            </p:cNvPr>
            <p:cNvSpPr/>
            <p:nvPr/>
          </p:nvSpPr>
          <p:spPr>
            <a:xfrm>
              <a:off x="-548507" y="6164484"/>
              <a:ext cx="11570449" cy="460187"/>
            </a:xfrm>
            <a:custGeom>
              <a:avLst/>
              <a:gdLst>
                <a:gd name="connsiteX0" fmla="*/ 50006 w 1676400"/>
                <a:gd name="connsiteY0" fmla="*/ 7144 h 66675"/>
                <a:gd name="connsiteX1" fmla="*/ 1630204 w 1676400"/>
                <a:gd name="connsiteY1" fmla="*/ 7144 h 66675"/>
                <a:gd name="connsiteX2" fmla="*/ 1672114 w 1676400"/>
                <a:gd name="connsiteY2" fmla="*/ 49054 h 66675"/>
                <a:gd name="connsiteX3" fmla="*/ 1672114 w 1676400"/>
                <a:gd name="connsiteY3" fmla="*/ 57626 h 66675"/>
                <a:gd name="connsiteX4" fmla="*/ 1656874 w 1676400"/>
                <a:gd name="connsiteY4" fmla="*/ 62389 h 66675"/>
                <a:gd name="connsiteX5" fmla="*/ 1654016 w 1676400"/>
                <a:gd name="connsiteY5" fmla="*/ 62389 h 66675"/>
                <a:gd name="connsiteX6" fmla="*/ 29051 w 1676400"/>
                <a:gd name="connsiteY6" fmla="*/ 62389 h 66675"/>
                <a:gd name="connsiteX7" fmla="*/ 21431 w 1676400"/>
                <a:gd name="connsiteY7" fmla="*/ 63341 h 66675"/>
                <a:gd name="connsiteX8" fmla="*/ 7144 w 1676400"/>
                <a:gd name="connsiteY8" fmla="*/ 55721 h 66675"/>
                <a:gd name="connsiteX9" fmla="*/ 7144 w 1676400"/>
                <a:gd name="connsiteY9" fmla="*/ 48101 h 66675"/>
                <a:gd name="connsiteX10" fmla="*/ 50006 w 1676400"/>
                <a:gd name="connsiteY10" fmla="*/ 714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6400" h="66675">
                  <a:moveTo>
                    <a:pt x="50006" y="7144"/>
                  </a:moveTo>
                  <a:lnTo>
                    <a:pt x="1630204" y="7144"/>
                  </a:lnTo>
                  <a:cubicBezTo>
                    <a:pt x="1653064" y="7144"/>
                    <a:pt x="1672114" y="26194"/>
                    <a:pt x="1672114" y="49054"/>
                  </a:cubicBezTo>
                  <a:lnTo>
                    <a:pt x="1672114" y="57626"/>
                  </a:lnTo>
                  <a:cubicBezTo>
                    <a:pt x="1672114" y="57626"/>
                    <a:pt x="1674019" y="64294"/>
                    <a:pt x="1656874" y="62389"/>
                  </a:cubicBezTo>
                  <a:cubicBezTo>
                    <a:pt x="1655921" y="62389"/>
                    <a:pt x="1654969" y="62389"/>
                    <a:pt x="1654016" y="62389"/>
                  </a:cubicBezTo>
                  <a:lnTo>
                    <a:pt x="29051" y="62389"/>
                  </a:lnTo>
                  <a:cubicBezTo>
                    <a:pt x="26194" y="62389"/>
                    <a:pt x="24289" y="62389"/>
                    <a:pt x="21431" y="63341"/>
                  </a:cubicBezTo>
                  <a:cubicBezTo>
                    <a:pt x="16669" y="64294"/>
                    <a:pt x="8096" y="64294"/>
                    <a:pt x="7144" y="55721"/>
                  </a:cubicBezTo>
                  <a:lnTo>
                    <a:pt x="7144" y="48101"/>
                  </a:lnTo>
                  <a:cubicBezTo>
                    <a:pt x="8096" y="25241"/>
                    <a:pt x="26194" y="7144"/>
                    <a:pt x="50006" y="7144"/>
                  </a:cubicBezTo>
                  <a:close/>
                </a:path>
              </a:pathLst>
            </a:custGeom>
            <a:solidFill>
              <a:srgbClr val="CCCCCC"/>
            </a:solidFill>
            <a:ln w="9525"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0AEC3D1B-1190-4201-B038-EDF09CD8289C}"/>
                </a:ext>
              </a:extLst>
            </p:cNvPr>
            <p:cNvSpPr/>
            <p:nvPr/>
          </p:nvSpPr>
          <p:spPr>
            <a:xfrm>
              <a:off x="4438629" y="6215033"/>
              <a:ext cx="1618413" cy="184076"/>
            </a:xfrm>
            <a:custGeom>
              <a:avLst/>
              <a:gdLst>
                <a:gd name="connsiteX0" fmla="*/ 1478513 w 1618413"/>
                <a:gd name="connsiteY0" fmla="*/ 177499 h 184076"/>
                <a:gd name="connsiteX1" fmla="*/ 1485084 w 1618413"/>
                <a:gd name="connsiteY1" fmla="*/ 177499 h 184076"/>
                <a:gd name="connsiteX2" fmla="*/ 1502686 w 1618413"/>
                <a:gd name="connsiteY2" fmla="*/ 178122 h 184076"/>
                <a:gd name="connsiteX3" fmla="*/ 1499879 w 1618413"/>
                <a:gd name="connsiteY3" fmla="*/ 178526 h 184076"/>
                <a:gd name="connsiteX4" fmla="*/ 1478513 w 1618413"/>
                <a:gd name="connsiteY4" fmla="*/ 177499 h 184076"/>
                <a:gd name="connsiteX5" fmla="*/ 84799 w 1618413"/>
                <a:gd name="connsiteY5" fmla="*/ 170928 h 184076"/>
                <a:gd name="connsiteX6" fmla="*/ 117666 w 1618413"/>
                <a:gd name="connsiteY6" fmla="*/ 177499 h 184076"/>
                <a:gd name="connsiteX7" fmla="*/ 104518 w 1618413"/>
                <a:gd name="connsiteY7" fmla="*/ 177499 h 184076"/>
                <a:gd name="connsiteX8" fmla="*/ 84799 w 1618413"/>
                <a:gd name="connsiteY8" fmla="*/ 170928 h 184076"/>
                <a:gd name="connsiteX9" fmla="*/ 1603418 w 1618413"/>
                <a:gd name="connsiteY9" fmla="*/ 0 h 184076"/>
                <a:gd name="connsiteX10" fmla="*/ 1616567 w 1618413"/>
                <a:gd name="connsiteY10" fmla="*/ 0 h 184076"/>
                <a:gd name="connsiteX11" fmla="*/ 1511177 w 1618413"/>
                <a:gd name="connsiteY11" fmla="*/ 178423 h 184076"/>
                <a:gd name="connsiteX12" fmla="*/ 1502686 w 1618413"/>
                <a:gd name="connsiteY12" fmla="*/ 178122 h 184076"/>
                <a:gd name="connsiteX13" fmla="*/ 1521501 w 1618413"/>
                <a:gd name="connsiteY13" fmla="*/ 175419 h 184076"/>
                <a:gd name="connsiteX14" fmla="*/ 1603418 w 1618413"/>
                <a:gd name="connsiteY14" fmla="*/ 6571 h 184076"/>
                <a:gd name="connsiteX15" fmla="*/ 5911 w 1618413"/>
                <a:gd name="connsiteY15" fmla="*/ 0 h 184076"/>
                <a:gd name="connsiteX16" fmla="*/ 19060 w 1618413"/>
                <a:gd name="connsiteY16" fmla="*/ 6571 h 184076"/>
                <a:gd name="connsiteX17" fmla="*/ 91379 w 1618413"/>
                <a:gd name="connsiteY17" fmla="*/ 184076 h 184076"/>
                <a:gd name="connsiteX18" fmla="*/ 5911 w 1618413"/>
                <a:gd name="connsiteY18" fmla="*/ 0 h 18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18413" h="184076">
                  <a:moveTo>
                    <a:pt x="1478513" y="177499"/>
                  </a:moveTo>
                  <a:lnTo>
                    <a:pt x="1485084" y="177499"/>
                  </a:lnTo>
                  <a:lnTo>
                    <a:pt x="1502686" y="178122"/>
                  </a:lnTo>
                  <a:lnTo>
                    <a:pt x="1499879" y="178526"/>
                  </a:lnTo>
                  <a:cubicBezTo>
                    <a:pt x="1487142" y="179142"/>
                    <a:pt x="1478513" y="177499"/>
                    <a:pt x="1478513" y="177499"/>
                  </a:cubicBezTo>
                  <a:close/>
                  <a:moveTo>
                    <a:pt x="84799" y="170928"/>
                  </a:moveTo>
                  <a:cubicBezTo>
                    <a:pt x="97947" y="177499"/>
                    <a:pt x="104518" y="177499"/>
                    <a:pt x="117666" y="177499"/>
                  </a:cubicBezTo>
                  <a:lnTo>
                    <a:pt x="104518" y="177499"/>
                  </a:lnTo>
                  <a:cubicBezTo>
                    <a:pt x="97947" y="177499"/>
                    <a:pt x="91370" y="177499"/>
                    <a:pt x="84799" y="170928"/>
                  </a:cubicBezTo>
                  <a:close/>
                  <a:moveTo>
                    <a:pt x="1603418" y="0"/>
                  </a:moveTo>
                  <a:lnTo>
                    <a:pt x="1616567" y="0"/>
                  </a:lnTo>
                  <a:cubicBezTo>
                    <a:pt x="1631361" y="152847"/>
                    <a:pt x="1553705" y="176266"/>
                    <a:pt x="1511177" y="178423"/>
                  </a:cubicBezTo>
                  <a:lnTo>
                    <a:pt x="1502686" y="178122"/>
                  </a:lnTo>
                  <a:lnTo>
                    <a:pt x="1521501" y="175419"/>
                  </a:lnTo>
                  <a:cubicBezTo>
                    <a:pt x="1560791" y="165788"/>
                    <a:pt x="1611636" y="129836"/>
                    <a:pt x="1603418" y="6571"/>
                  </a:cubicBezTo>
                  <a:close/>
                  <a:moveTo>
                    <a:pt x="5911" y="0"/>
                  </a:moveTo>
                  <a:lnTo>
                    <a:pt x="19060" y="6571"/>
                  </a:lnTo>
                  <a:cubicBezTo>
                    <a:pt x="19060" y="6571"/>
                    <a:pt x="-20385" y="144631"/>
                    <a:pt x="91379" y="184076"/>
                  </a:cubicBezTo>
                  <a:cubicBezTo>
                    <a:pt x="-33534" y="151202"/>
                    <a:pt x="5911" y="0"/>
                    <a:pt x="5911" y="0"/>
                  </a:cubicBezTo>
                  <a:close/>
                </a:path>
              </a:pathLst>
            </a:custGeom>
            <a:solidFill>
              <a:srgbClr val="4D4D4D"/>
            </a:solidFill>
            <a:ln w="9525" cap="flat">
              <a:noFill/>
              <a:prstDash val="solid"/>
              <a:miter/>
            </a:ln>
          </p:spPr>
          <p:txBody>
            <a:bodyPr rtlCol="0" anchor="ctr"/>
            <a:lstStyle/>
            <a:p>
              <a:endParaRPr lang="en-US"/>
            </a:p>
          </p:txBody>
        </p:sp>
        <p:grpSp>
          <p:nvGrpSpPr>
            <p:cNvPr id="8" name="Group 7">
              <a:extLst>
                <a:ext uri="{FF2B5EF4-FFF2-40B4-BE49-F238E27FC236}">
                  <a16:creationId xmlns:a16="http://schemas.microsoft.com/office/drawing/2014/main" id="{76D3F652-9B66-42B3-B6EC-DAEA0D479657}"/>
                </a:ext>
              </a:extLst>
            </p:cNvPr>
            <p:cNvGrpSpPr/>
            <p:nvPr/>
          </p:nvGrpSpPr>
          <p:grpSpPr>
            <a:xfrm>
              <a:off x="1606" y="6382978"/>
              <a:ext cx="413937" cy="115242"/>
              <a:chOff x="5955" y="6353672"/>
              <a:chExt cx="413937" cy="115242"/>
            </a:xfrm>
          </p:grpSpPr>
          <p:sp>
            <p:nvSpPr>
              <p:cNvPr id="13" name="Rectangle: Rounded Corners 12">
                <a:extLst>
                  <a:ext uri="{FF2B5EF4-FFF2-40B4-BE49-F238E27FC236}">
                    <a16:creationId xmlns:a16="http://schemas.microsoft.com/office/drawing/2014/main" id="{D75A6EA0-151B-4595-A461-6347C38766F9}"/>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768BE3A1-6A36-4CE5-A7E6-FF4ADB32DF5D}"/>
                  </a:ext>
                </a:extLst>
              </p:cNvPr>
              <p:cNvSpPr/>
              <p:nvPr/>
            </p:nvSpPr>
            <p:spPr>
              <a:xfrm>
                <a:off x="99417" y="6382279"/>
                <a:ext cx="227012"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 name="Group 8">
              <a:extLst>
                <a:ext uri="{FF2B5EF4-FFF2-40B4-BE49-F238E27FC236}">
                  <a16:creationId xmlns:a16="http://schemas.microsoft.com/office/drawing/2014/main" id="{528970F8-1E52-4708-BA1F-38BF455DB26E}"/>
                </a:ext>
              </a:extLst>
            </p:cNvPr>
            <p:cNvGrpSpPr/>
            <p:nvPr/>
          </p:nvGrpSpPr>
          <p:grpSpPr>
            <a:xfrm>
              <a:off x="9855291" y="6381600"/>
              <a:ext cx="885989" cy="115242"/>
              <a:chOff x="5955" y="6353672"/>
              <a:chExt cx="413937" cy="115242"/>
            </a:xfrm>
          </p:grpSpPr>
          <p:sp>
            <p:nvSpPr>
              <p:cNvPr id="11" name="Rectangle: Rounded Corners 10">
                <a:extLst>
                  <a:ext uri="{FF2B5EF4-FFF2-40B4-BE49-F238E27FC236}">
                    <a16:creationId xmlns:a16="http://schemas.microsoft.com/office/drawing/2014/main" id="{0881DEA5-6B95-4385-A6A3-016D173CAE6A}"/>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FEB77DDC-56D9-47AB-B71C-B5E868AA0063}"/>
                  </a:ext>
                </a:extLst>
              </p:cNvPr>
              <p:cNvSpPr/>
              <p:nvPr/>
            </p:nvSpPr>
            <p:spPr>
              <a:xfrm>
                <a:off x="84761" y="6382279"/>
                <a:ext cx="256326"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Freeform: Shape 9">
              <a:extLst>
                <a:ext uri="{FF2B5EF4-FFF2-40B4-BE49-F238E27FC236}">
                  <a16:creationId xmlns:a16="http://schemas.microsoft.com/office/drawing/2014/main" id="{74E28E60-5E1A-43CA-A023-D7251390EE6B}"/>
                </a:ext>
              </a:extLst>
            </p:cNvPr>
            <p:cNvSpPr/>
            <p:nvPr/>
          </p:nvSpPr>
          <p:spPr>
            <a:xfrm>
              <a:off x="3892805" y="496953"/>
              <a:ext cx="5479036" cy="5431217"/>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a:p>
          </p:txBody>
        </p:sp>
      </p:grpSp>
      <p:sp>
        <p:nvSpPr>
          <p:cNvPr id="15" name="그림 개체 틀 2">
            <a:extLst>
              <a:ext uri="{FF2B5EF4-FFF2-40B4-BE49-F238E27FC236}">
                <a16:creationId xmlns:a16="http://schemas.microsoft.com/office/drawing/2014/main" id="{E865A037-79E3-43C4-A726-58CEE97F8CF0}"/>
              </a:ext>
            </a:extLst>
          </p:cNvPr>
          <p:cNvSpPr>
            <a:spLocks noGrp="1"/>
          </p:cNvSpPr>
          <p:nvPr>
            <p:ph type="pic" sz="quarter" idx="14" hasCustomPrompt="1"/>
          </p:nvPr>
        </p:nvSpPr>
        <p:spPr>
          <a:xfrm>
            <a:off x="1454331" y="1976846"/>
            <a:ext cx="3849189" cy="2316480"/>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FontTx/>
              <a:buNone/>
              <a:defRPr lang="ko-KR" altLang="en-US" sz="1200" dirty="0">
                <a:solidFill>
                  <a:schemeClr val="tx1">
                    <a:lumMod val="75000"/>
                    <a:lumOff val="25000"/>
                  </a:schemeClr>
                </a:solidFill>
              </a:defRPr>
            </a:lvl1pPr>
          </a:lstStyle>
          <a:p>
            <a:pPr marL="0" lvl="0" algn="ctr"/>
            <a:r>
              <a:rPr lang="en-US" altLang="ko-KR"/>
              <a:t>Place Your Picture Here</a:t>
            </a:r>
            <a:endParaRPr lang="ko-KR" altLang="en-US"/>
          </a:p>
        </p:txBody>
      </p:sp>
      <p:sp>
        <p:nvSpPr>
          <p:cNvPr id="16" name="Text Placeholder 9">
            <a:extLst>
              <a:ext uri="{FF2B5EF4-FFF2-40B4-BE49-F238E27FC236}">
                <a16:creationId xmlns:a16="http://schemas.microsoft.com/office/drawing/2014/main" id="{BF0C124E-AC53-4C85-B016-940022635993}"/>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a:t>BASIC LAYOUT</a:t>
            </a:r>
          </a:p>
        </p:txBody>
      </p:sp>
    </p:spTree>
    <p:extLst>
      <p:ext uri="{BB962C8B-B14F-4D97-AF65-F5344CB8AC3E}">
        <p14:creationId xmlns:p14="http://schemas.microsoft.com/office/powerpoint/2010/main" val="426583747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4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9312314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5_Contents slide layout">
    <p:spTree>
      <p:nvGrpSpPr>
        <p:cNvPr id="1" name=""/>
        <p:cNvGrpSpPr/>
        <p:nvPr/>
      </p:nvGrpSpPr>
      <p:grpSpPr>
        <a:xfrm>
          <a:off x="0" y="0"/>
          <a:ext cx="0" cy="0"/>
          <a:chOff x="0" y="0"/>
          <a:chExt cx="0" cy="0"/>
        </a:xfrm>
      </p:grpSpPr>
      <p:sp>
        <p:nvSpPr>
          <p:cNvPr id="2" name="그림 개체 틀 2">
            <a:extLst>
              <a:ext uri="{FF2B5EF4-FFF2-40B4-BE49-F238E27FC236}">
                <a16:creationId xmlns:a16="http://schemas.microsoft.com/office/drawing/2014/main" id="{BDC57578-EF98-4A57-8AF7-1C7CC48D72AC}"/>
              </a:ext>
            </a:extLst>
          </p:cNvPr>
          <p:cNvSpPr>
            <a:spLocks noGrp="1"/>
          </p:cNvSpPr>
          <p:nvPr>
            <p:ph type="pic" sz="quarter" idx="14" hasCustomPrompt="1"/>
          </p:nvPr>
        </p:nvSpPr>
        <p:spPr>
          <a:xfrm>
            <a:off x="7843736" y="0"/>
            <a:ext cx="4348264" cy="6858000"/>
          </a:xfrm>
          <a:prstGeom prst="rect">
            <a:avLst/>
          </a:prstGeom>
          <a:solidFill>
            <a:schemeClr val="bg1">
              <a:lumMod val="95000"/>
            </a:schemeClr>
          </a:solidFill>
        </p:spPr>
        <p:txBody>
          <a:bodyPr anchor="ctr"/>
          <a:lstStyle>
            <a:lvl1pPr marL="0" indent="0" algn="ctr">
              <a:buNone/>
              <a:defRPr sz="1800">
                <a:solidFill>
                  <a:schemeClr val="tx1">
                    <a:lumMod val="75000"/>
                    <a:lumOff val="25000"/>
                  </a:schemeClr>
                </a:solidFill>
                <a:latin typeface="+mn-lt"/>
              </a:defRPr>
            </a:lvl1pPr>
          </a:lstStyle>
          <a:p>
            <a:r>
              <a:rPr lang="en-US" altLang="ko-KR"/>
              <a:t>Place Your Picture Here</a:t>
            </a:r>
            <a:endParaRPr lang="ko-KR" altLang="en-US"/>
          </a:p>
        </p:txBody>
      </p:sp>
    </p:spTree>
    <p:extLst>
      <p:ext uri="{BB962C8B-B14F-4D97-AF65-F5344CB8AC3E}">
        <p14:creationId xmlns:p14="http://schemas.microsoft.com/office/powerpoint/2010/main" val="5662661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apter3">
    <p:spTree>
      <p:nvGrpSpPr>
        <p:cNvPr id="1" name=""/>
        <p:cNvGrpSpPr/>
        <p:nvPr/>
      </p:nvGrpSpPr>
      <p:grpSpPr>
        <a:xfrm>
          <a:off x="0" y="0"/>
          <a:ext cx="0" cy="0"/>
          <a:chOff x="0" y="0"/>
          <a:chExt cx="0" cy="0"/>
        </a:xfrm>
      </p:grpSpPr>
      <p:pic>
        <p:nvPicPr>
          <p:cNvPr id="3" name="Picture 2" descr="A close up of a logo&#10;&#10;Description automatically generated">
            <a:extLst>
              <a:ext uri="{FF2B5EF4-FFF2-40B4-BE49-F238E27FC236}">
                <a16:creationId xmlns:a16="http://schemas.microsoft.com/office/drawing/2014/main" id="{76888988-0511-444C-BCDE-04A91B3010F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85" y="0"/>
            <a:ext cx="12189630" cy="6858000"/>
          </a:xfrm>
          <a:prstGeom prst="rect">
            <a:avLst/>
          </a:prstGeom>
        </p:spPr>
      </p:pic>
      <p:sp>
        <p:nvSpPr>
          <p:cNvPr id="14" name="Title 13">
            <a:extLst>
              <a:ext uri="{FF2B5EF4-FFF2-40B4-BE49-F238E27FC236}">
                <a16:creationId xmlns:a16="http://schemas.microsoft.com/office/drawing/2014/main" id="{52A92587-3D44-46B6-8BF7-EA879915CDA3}"/>
              </a:ext>
            </a:extLst>
          </p:cNvPr>
          <p:cNvSpPr>
            <a:spLocks noGrp="1"/>
          </p:cNvSpPr>
          <p:nvPr>
            <p:ph type="title" hasCustomPrompt="1"/>
          </p:nvPr>
        </p:nvSpPr>
        <p:spPr>
          <a:xfrm>
            <a:off x="322262" y="1819926"/>
            <a:ext cx="5291900" cy="1632647"/>
          </a:xfrm>
        </p:spPr>
        <p:txBody>
          <a:bodyPr/>
          <a:lstStyle>
            <a:lvl1pPr>
              <a:lnSpc>
                <a:spcPct val="85000"/>
              </a:lnSpc>
              <a:defRPr sz="6500" cap="all" baseline="0">
                <a:solidFill>
                  <a:schemeClr val="bg1"/>
                </a:solidFill>
              </a:defRPr>
            </a:lvl1pPr>
          </a:lstStyle>
          <a:p>
            <a:r>
              <a:rPr lang="en-US"/>
              <a:t>Chapter THREE</a:t>
            </a:r>
            <a:endParaRPr lang="en-GB"/>
          </a:p>
        </p:txBody>
      </p:sp>
      <p:sp>
        <p:nvSpPr>
          <p:cNvPr id="16" name="Text Placeholder 15">
            <a:extLst>
              <a:ext uri="{FF2B5EF4-FFF2-40B4-BE49-F238E27FC236}">
                <a16:creationId xmlns:a16="http://schemas.microsoft.com/office/drawing/2014/main" id="{37FEBA48-BCDC-4227-B842-092CC6E5F59B}"/>
              </a:ext>
            </a:extLst>
          </p:cNvPr>
          <p:cNvSpPr>
            <a:spLocks noGrp="1"/>
          </p:cNvSpPr>
          <p:nvPr>
            <p:ph type="body" sz="quarter" idx="10" hasCustomPrompt="1"/>
          </p:nvPr>
        </p:nvSpPr>
        <p:spPr>
          <a:xfrm>
            <a:off x="322262" y="3790414"/>
            <a:ext cx="5291900" cy="825500"/>
          </a:xfrm>
        </p:spPr>
        <p:txBody>
          <a:bodyPr/>
          <a:lstStyle>
            <a:lvl1pPr marL="0" indent="0">
              <a:spcBef>
                <a:spcPts val="0"/>
              </a:spcBef>
              <a:buNone/>
              <a:defRPr sz="1800">
                <a:solidFill>
                  <a:schemeClr val="bg1"/>
                </a:solidFill>
              </a:defRPr>
            </a:lvl1pPr>
          </a:lstStyle>
          <a:p>
            <a:pPr lvl="0"/>
            <a:r>
              <a:rPr lang="en-US"/>
              <a:t>Add subtitle over two lines</a:t>
            </a:r>
            <a:endParaRPr lang="en-GB"/>
          </a:p>
        </p:txBody>
      </p:sp>
      <p:sp>
        <p:nvSpPr>
          <p:cNvPr id="18" name="Text Placeholder 17">
            <a:extLst>
              <a:ext uri="{FF2B5EF4-FFF2-40B4-BE49-F238E27FC236}">
                <a16:creationId xmlns:a16="http://schemas.microsoft.com/office/drawing/2014/main" id="{03DAF770-E44D-4BA1-8DC0-10F1B3BAA4ED}"/>
              </a:ext>
            </a:extLst>
          </p:cNvPr>
          <p:cNvSpPr>
            <a:spLocks noGrp="1"/>
          </p:cNvSpPr>
          <p:nvPr>
            <p:ph type="body" sz="quarter" idx="11" hasCustomPrompt="1"/>
          </p:nvPr>
        </p:nvSpPr>
        <p:spPr>
          <a:xfrm>
            <a:off x="7360460" y="1972320"/>
            <a:ext cx="4509278" cy="3300192"/>
          </a:xfrm>
        </p:spPr>
        <p:txBody>
          <a:bodyPr/>
          <a:lstStyle>
            <a:lvl1pPr marL="0" indent="0">
              <a:buNone/>
              <a:defRPr sz="28000" spc="-1500" baseline="0">
                <a:solidFill>
                  <a:schemeClr val="bg1"/>
                </a:solidFill>
                <a:latin typeface="Arial Black" panose="020B0A04020102020204" pitchFamily="34" charset="0"/>
              </a:defRPr>
            </a:lvl1pPr>
          </a:lstStyle>
          <a:p>
            <a:pPr lvl="0"/>
            <a:r>
              <a:rPr lang="en-US"/>
              <a:t>03</a:t>
            </a:r>
            <a:endParaRPr lang="en-GB"/>
          </a:p>
        </p:txBody>
      </p:sp>
      <p:pic>
        <p:nvPicPr>
          <p:cNvPr id="15" name="Picture 14" descr="A close up of a logo&#10;&#10;Description automatically generated">
            <a:extLst>
              <a:ext uri="{FF2B5EF4-FFF2-40B4-BE49-F238E27FC236}">
                <a16:creationId xmlns:a16="http://schemas.microsoft.com/office/drawing/2014/main" id="{D8108C02-582D-449F-AB09-4A7182222743}"/>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10266630" y="0"/>
            <a:ext cx="1925370" cy="2635861"/>
          </a:xfrm>
          <a:prstGeom prst="rect">
            <a:avLst/>
          </a:prstGeom>
        </p:spPr>
      </p:pic>
      <p:pic>
        <p:nvPicPr>
          <p:cNvPr id="19" name="Picture 18">
            <a:extLst>
              <a:ext uri="{FF2B5EF4-FFF2-40B4-BE49-F238E27FC236}">
                <a16:creationId xmlns:a16="http://schemas.microsoft.com/office/drawing/2014/main" id="{976874D0-25C1-4B77-8761-20439E87CC02}"/>
              </a:ext>
            </a:extLst>
          </p:cNvPr>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0" y="5539155"/>
            <a:ext cx="9281265" cy="1087982"/>
          </a:xfrm>
          <a:prstGeom prst="rect">
            <a:avLst/>
          </a:prstGeom>
        </p:spPr>
      </p:pic>
      <p:pic>
        <p:nvPicPr>
          <p:cNvPr id="9" name="Picture 8" descr="A picture containing drawing, flower&#10;&#10;Description automatically generated">
            <a:extLst>
              <a:ext uri="{FF2B5EF4-FFF2-40B4-BE49-F238E27FC236}">
                <a16:creationId xmlns:a16="http://schemas.microsoft.com/office/drawing/2014/main" id="{6DE72C24-0198-45E6-BE4C-578D3B992284}"/>
              </a:ext>
            </a:extLst>
          </p:cNvPr>
          <p:cNvPicPr>
            <a:picLocks noChangeAspect="1"/>
          </p:cNvPicPr>
          <p:nvPr userDrawn="1"/>
        </p:nvPicPr>
        <p:blipFill rotWithShape="1">
          <a:blip r:embed="rId5" cstate="email">
            <a:extLst>
              <a:ext uri="{28A0092B-C50C-407E-A947-70E740481C1C}">
                <a14:useLocalDpi xmlns:a14="http://schemas.microsoft.com/office/drawing/2010/main"/>
              </a:ext>
            </a:extLst>
          </a:blip>
          <a:srcRect/>
          <a:stretch/>
        </p:blipFill>
        <p:spPr>
          <a:xfrm>
            <a:off x="9290790" y="5819587"/>
            <a:ext cx="2652147" cy="1130810"/>
          </a:xfrm>
          <a:prstGeom prst="rect">
            <a:avLst/>
          </a:prstGeom>
        </p:spPr>
      </p:pic>
    </p:spTree>
    <p:extLst>
      <p:ext uri="{BB962C8B-B14F-4D97-AF65-F5344CB8AC3E}">
        <p14:creationId xmlns:p14="http://schemas.microsoft.com/office/powerpoint/2010/main" val="94430459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7_Contents slide layout">
    <p:bg>
      <p:bgPr>
        <a:gradFill>
          <a:gsLst>
            <a:gs pos="0">
              <a:schemeClr val="accent1"/>
            </a:gs>
            <a:gs pos="100000">
              <a:schemeClr val="accent4"/>
            </a:gs>
          </a:gsLst>
          <a:path path="circle">
            <a:fillToRect l="50000" t="50000" r="50000" b="50000"/>
          </a:path>
        </a:gra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8BF0D15-4BB1-408E-A5FC-CFF2202284A0}"/>
              </a:ext>
            </a:extLst>
          </p:cNvPr>
          <p:cNvPicPr>
            <a:picLocks noChangeAspect="1"/>
          </p:cNvPicPr>
          <p:nvPr userDrawn="1"/>
        </p:nvPicPr>
        <p:blipFill>
          <a:blip r:embed="rId2">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7631463" y="-468065"/>
            <a:ext cx="4110019" cy="3897065"/>
          </a:xfrm>
          <a:prstGeom prst="rect">
            <a:avLst/>
          </a:prstGeom>
        </p:spPr>
      </p:pic>
      <p:sp>
        <p:nvSpPr>
          <p:cNvPr id="3" name="Oval 2">
            <a:extLst>
              <a:ext uri="{FF2B5EF4-FFF2-40B4-BE49-F238E27FC236}">
                <a16:creationId xmlns:a16="http://schemas.microsoft.com/office/drawing/2014/main" id="{E15ECB00-AF83-443E-9AE7-961C16032659}"/>
              </a:ext>
            </a:extLst>
          </p:cNvPr>
          <p:cNvSpPr/>
          <p:nvPr userDrawn="1"/>
        </p:nvSpPr>
        <p:spPr>
          <a:xfrm>
            <a:off x="9342103" y="45555"/>
            <a:ext cx="3003442" cy="3003442"/>
          </a:xfrm>
          <a:prstGeom prst="ellipse">
            <a:avLst/>
          </a:prstGeom>
          <a:gradFill flip="none" rotWithShape="1">
            <a:gsLst>
              <a:gs pos="0">
                <a:schemeClr val="accent1">
                  <a:alpha val="40000"/>
                </a:schemeClr>
              </a:gs>
              <a:gs pos="100000">
                <a:schemeClr val="accent4">
                  <a:alpha val="40000"/>
                </a:schemeClr>
              </a:gs>
            </a:gsLst>
            <a:path path="circle">
              <a:fillToRect l="100000" t="100000"/>
            </a:path>
            <a:tileRect r="-100000" b="-100000"/>
          </a:gradFill>
          <a:ln>
            <a:noFill/>
          </a:ln>
          <a:effectLst>
            <a:outerShdw blurRad="177800" sx="102000" sy="102000" algn="ctr" rotWithShape="0">
              <a:schemeClr val="accent6">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78BED7D0-BE93-4317-824C-6DD1CC483554}"/>
              </a:ext>
            </a:extLst>
          </p:cNvPr>
          <p:cNvSpPr/>
          <p:nvPr userDrawn="1"/>
        </p:nvSpPr>
        <p:spPr>
          <a:xfrm>
            <a:off x="-667824" y="2996005"/>
            <a:ext cx="2393338" cy="2393338"/>
          </a:xfrm>
          <a:prstGeom prst="ellipse">
            <a:avLst/>
          </a:prstGeom>
          <a:gradFill flip="none" rotWithShape="1">
            <a:gsLst>
              <a:gs pos="0">
                <a:schemeClr val="accent1">
                  <a:alpha val="40000"/>
                </a:schemeClr>
              </a:gs>
              <a:gs pos="100000">
                <a:schemeClr val="accent4">
                  <a:alpha val="40000"/>
                </a:schemeClr>
              </a:gs>
            </a:gsLst>
            <a:path path="circle">
              <a:fillToRect l="100000" t="100000"/>
            </a:path>
            <a:tileRect r="-100000" b="-100000"/>
          </a:gradFill>
          <a:ln>
            <a:noFill/>
          </a:ln>
          <a:effectLst>
            <a:outerShdw blurRad="177800" sx="102000" sy="102000" algn="ctr" rotWithShape="0">
              <a:schemeClr val="accent6">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reeform: Shape 4">
            <a:extLst>
              <a:ext uri="{FF2B5EF4-FFF2-40B4-BE49-F238E27FC236}">
                <a16:creationId xmlns:a16="http://schemas.microsoft.com/office/drawing/2014/main" id="{4C175114-E625-440B-9D45-C7FECD32D84F}"/>
              </a:ext>
            </a:extLst>
          </p:cNvPr>
          <p:cNvSpPr/>
          <p:nvPr userDrawn="1"/>
        </p:nvSpPr>
        <p:spPr>
          <a:xfrm>
            <a:off x="6138505" y="4931795"/>
            <a:ext cx="1761493" cy="1758422"/>
          </a:xfrm>
          <a:custGeom>
            <a:avLst/>
            <a:gdLst>
              <a:gd name="connsiteX0" fmla="*/ 1196669 w 1761493"/>
              <a:gd name="connsiteY0" fmla="*/ 0 h 1758422"/>
              <a:gd name="connsiteX1" fmla="*/ 1662467 w 1761493"/>
              <a:gd name="connsiteY1" fmla="*/ 94040 h 1758422"/>
              <a:gd name="connsiteX2" fmla="*/ 1761493 w 1761493"/>
              <a:gd name="connsiteY2" fmla="*/ 141744 h 1758422"/>
              <a:gd name="connsiteX3" fmla="*/ 140264 w 1761493"/>
              <a:gd name="connsiteY3" fmla="*/ 1758422 h 1758422"/>
              <a:gd name="connsiteX4" fmla="*/ 94040 w 1761493"/>
              <a:gd name="connsiteY4" fmla="*/ 1662467 h 1758422"/>
              <a:gd name="connsiteX5" fmla="*/ 0 w 1761493"/>
              <a:gd name="connsiteY5" fmla="*/ 1196669 h 1758422"/>
              <a:gd name="connsiteX6" fmla="*/ 1196669 w 1761493"/>
              <a:gd name="connsiteY6" fmla="*/ 0 h 1758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61493" h="1758422">
                <a:moveTo>
                  <a:pt x="1196669" y="0"/>
                </a:moveTo>
                <a:cubicBezTo>
                  <a:pt x="1361895" y="0"/>
                  <a:pt x="1519299" y="33486"/>
                  <a:pt x="1662467" y="94040"/>
                </a:cubicBezTo>
                <a:lnTo>
                  <a:pt x="1761493" y="141744"/>
                </a:lnTo>
                <a:lnTo>
                  <a:pt x="140264" y="1758422"/>
                </a:lnTo>
                <a:lnTo>
                  <a:pt x="94040" y="1662467"/>
                </a:lnTo>
                <a:cubicBezTo>
                  <a:pt x="33486" y="1519299"/>
                  <a:pt x="0" y="1361895"/>
                  <a:pt x="0" y="1196669"/>
                </a:cubicBezTo>
                <a:cubicBezTo>
                  <a:pt x="0" y="535767"/>
                  <a:pt x="535767" y="0"/>
                  <a:pt x="1196669" y="0"/>
                </a:cubicBezTo>
                <a:close/>
              </a:path>
            </a:pathLst>
          </a:custGeom>
          <a:gradFill flip="none" rotWithShape="1">
            <a:gsLst>
              <a:gs pos="0">
                <a:schemeClr val="accent1">
                  <a:alpha val="40000"/>
                </a:schemeClr>
              </a:gs>
              <a:gs pos="100000">
                <a:schemeClr val="accent4">
                  <a:alpha val="40000"/>
                </a:schemeClr>
              </a:gs>
            </a:gsLst>
            <a:path path="circle">
              <a:fillToRect l="100000" t="100000"/>
            </a:path>
            <a:tileRect r="-100000" b="-100000"/>
          </a:gradFill>
          <a:ln>
            <a:noFill/>
          </a:ln>
          <a:effectLst>
            <a:outerShdw blurRad="177800" sx="102000" sy="102000" algn="ctr" rotWithShape="0">
              <a:schemeClr val="accent6">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 name="Rectangle: Rounded Corners 5">
            <a:extLst>
              <a:ext uri="{FF2B5EF4-FFF2-40B4-BE49-F238E27FC236}">
                <a16:creationId xmlns:a16="http://schemas.microsoft.com/office/drawing/2014/main" id="{5FF7B0E0-0A58-4E60-8B37-65D6CF8ACF1E}"/>
              </a:ext>
            </a:extLst>
          </p:cNvPr>
          <p:cNvSpPr/>
          <p:nvPr userDrawn="1"/>
        </p:nvSpPr>
        <p:spPr>
          <a:xfrm rot="13518210" flipH="1">
            <a:off x="9189934" y="1137317"/>
            <a:ext cx="821603" cy="5108776"/>
          </a:xfrm>
          <a:prstGeom prst="roundRect">
            <a:avLst>
              <a:gd name="adj" fmla="val 50000"/>
            </a:avLst>
          </a:prstGeom>
          <a:gradFill>
            <a:gsLst>
              <a:gs pos="33000">
                <a:schemeClr val="accent1">
                  <a:lumMod val="5000"/>
                  <a:lumOff val="95000"/>
                  <a:alpha val="0"/>
                </a:schemeClr>
              </a:gs>
              <a:gs pos="100000">
                <a:schemeClr val="bg1">
                  <a:lumMod val="100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6">
            <a:extLst>
              <a:ext uri="{FF2B5EF4-FFF2-40B4-BE49-F238E27FC236}">
                <a16:creationId xmlns:a16="http://schemas.microsoft.com/office/drawing/2014/main" id="{E251486E-3E22-42E9-9265-A62EF3AE4503}"/>
              </a:ext>
            </a:extLst>
          </p:cNvPr>
          <p:cNvSpPr/>
          <p:nvPr userDrawn="1"/>
        </p:nvSpPr>
        <p:spPr>
          <a:xfrm rot="2667893" flipH="1">
            <a:off x="5406738" y="-1762068"/>
            <a:ext cx="821603" cy="5108776"/>
          </a:xfrm>
          <a:prstGeom prst="roundRect">
            <a:avLst>
              <a:gd name="adj" fmla="val 50000"/>
            </a:avLst>
          </a:prstGeom>
          <a:gradFill>
            <a:gsLst>
              <a:gs pos="33000">
                <a:schemeClr val="accent1">
                  <a:lumMod val="5000"/>
                  <a:lumOff val="95000"/>
                  <a:alpha val="0"/>
                </a:schemeClr>
              </a:gs>
              <a:gs pos="100000">
                <a:schemeClr val="bg1">
                  <a:lumMod val="100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BCC61999-5F04-4AB2-B1A4-94D813065695}"/>
              </a:ext>
            </a:extLst>
          </p:cNvPr>
          <p:cNvPicPr>
            <a:picLocks noChangeAspect="1"/>
          </p:cNvPicPr>
          <p:nvPr userDrawn="1"/>
        </p:nvPicPr>
        <p:blipFill>
          <a:blip r:embed="rId2">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1038810" y="2744694"/>
            <a:ext cx="3734250" cy="3540766"/>
          </a:xfrm>
          <a:prstGeom prst="rect">
            <a:avLst/>
          </a:prstGeom>
        </p:spPr>
      </p:pic>
      <p:pic>
        <p:nvPicPr>
          <p:cNvPr id="10" name="Picture 9">
            <a:extLst>
              <a:ext uri="{FF2B5EF4-FFF2-40B4-BE49-F238E27FC236}">
                <a16:creationId xmlns:a16="http://schemas.microsoft.com/office/drawing/2014/main" id="{FA9635CA-BC26-4AD8-A22E-1ADC79CFE499}"/>
              </a:ext>
            </a:extLst>
          </p:cNvPr>
          <p:cNvPicPr>
            <a:picLocks noChangeAspect="1"/>
          </p:cNvPicPr>
          <p:nvPr userDrawn="1"/>
        </p:nvPicPr>
        <p:blipFill>
          <a:blip r:embed="rId2">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2660802" y="-1414282"/>
            <a:ext cx="3734250" cy="3540766"/>
          </a:xfrm>
          <a:prstGeom prst="rect">
            <a:avLst/>
          </a:prstGeom>
        </p:spPr>
      </p:pic>
      <p:pic>
        <p:nvPicPr>
          <p:cNvPr id="11" name="Picture 10">
            <a:extLst>
              <a:ext uri="{FF2B5EF4-FFF2-40B4-BE49-F238E27FC236}">
                <a16:creationId xmlns:a16="http://schemas.microsoft.com/office/drawing/2014/main" id="{D92E4871-F2F2-4806-B2A4-7B4E17D49BA3}"/>
              </a:ext>
            </a:extLst>
          </p:cNvPr>
          <p:cNvPicPr>
            <a:picLocks noChangeAspect="1"/>
          </p:cNvPicPr>
          <p:nvPr userDrawn="1"/>
        </p:nvPicPr>
        <p:blipFill>
          <a:blip r:embed="rId2">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5385736" y="3798758"/>
            <a:ext cx="4110019" cy="3897065"/>
          </a:xfrm>
          <a:prstGeom prst="rect">
            <a:avLst/>
          </a:prstGeom>
        </p:spPr>
      </p:pic>
      <p:pic>
        <p:nvPicPr>
          <p:cNvPr id="12" name="Picture 11">
            <a:extLst>
              <a:ext uri="{FF2B5EF4-FFF2-40B4-BE49-F238E27FC236}">
                <a16:creationId xmlns:a16="http://schemas.microsoft.com/office/drawing/2014/main" id="{DA948A5E-2C17-44D0-A274-9C818DA9A249}"/>
              </a:ext>
            </a:extLst>
          </p:cNvPr>
          <p:cNvPicPr>
            <a:picLocks noChangeAspect="1"/>
          </p:cNvPicPr>
          <p:nvPr userDrawn="1"/>
        </p:nvPicPr>
        <p:blipFill>
          <a:blip r:embed="rId2">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8764417" y="3798758"/>
            <a:ext cx="3531102" cy="3348144"/>
          </a:xfrm>
          <a:prstGeom prst="rect">
            <a:avLst/>
          </a:prstGeom>
        </p:spPr>
      </p:pic>
      <p:sp>
        <p:nvSpPr>
          <p:cNvPr id="13" name="Rectangle: Rounded Corners 12">
            <a:extLst>
              <a:ext uri="{FF2B5EF4-FFF2-40B4-BE49-F238E27FC236}">
                <a16:creationId xmlns:a16="http://schemas.microsoft.com/office/drawing/2014/main" id="{77988820-EC8E-4E5E-B405-6369C94FB696}"/>
              </a:ext>
            </a:extLst>
          </p:cNvPr>
          <p:cNvSpPr/>
          <p:nvPr userDrawn="1"/>
        </p:nvSpPr>
        <p:spPr>
          <a:xfrm rot="2667893" flipH="1">
            <a:off x="4257628" y="-627022"/>
            <a:ext cx="821603" cy="5108776"/>
          </a:xfrm>
          <a:prstGeom prst="roundRect">
            <a:avLst>
              <a:gd name="adj" fmla="val 50000"/>
            </a:avLst>
          </a:prstGeom>
          <a:gradFill>
            <a:gsLst>
              <a:gs pos="33000">
                <a:schemeClr val="accent1">
                  <a:lumMod val="5000"/>
                  <a:lumOff val="95000"/>
                  <a:alpha val="0"/>
                </a:schemeClr>
              </a:gs>
              <a:gs pos="100000">
                <a:schemeClr val="bg1">
                  <a:lumMod val="100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DB34C216-B859-4332-89DD-FDAB18587912}"/>
              </a:ext>
            </a:extLst>
          </p:cNvPr>
          <p:cNvSpPr/>
          <p:nvPr userDrawn="1"/>
        </p:nvSpPr>
        <p:spPr>
          <a:xfrm rot="2667893" flipH="1">
            <a:off x="10215580" y="2065939"/>
            <a:ext cx="821603" cy="5108776"/>
          </a:xfrm>
          <a:prstGeom prst="roundRect">
            <a:avLst>
              <a:gd name="adj" fmla="val 50000"/>
            </a:avLst>
          </a:prstGeom>
          <a:gradFill>
            <a:gsLst>
              <a:gs pos="33000">
                <a:schemeClr val="accent1">
                  <a:lumMod val="5000"/>
                  <a:lumOff val="95000"/>
                  <a:alpha val="0"/>
                </a:schemeClr>
              </a:gs>
              <a:gs pos="100000">
                <a:schemeClr val="bg1">
                  <a:lumMod val="100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Rounded Corners 14">
            <a:extLst>
              <a:ext uri="{FF2B5EF4-FFF2-40B4-BE49-F238E27FC236}">
                <a16:creationId xmlns:a16="http://schemas.microsoft.com/office/drawing/2014/main" id="{4F8C30EF-40BC-43EA-9DFB-F9D15A22EB5E}"/>
              </a:ext>
            </a:extLst>
          </p:cNvPr>
          <p:cNvSpPr/>
          <p:nvPr userDrawn="1"/>
        </p:nvSpPr>
        <p:spPr>
          <a:xfrm rot="2703270">
            <a:off x="2721962" y="791637"/>
            <a:ext cx="47625" cy="2926080"/>
          </a:xfrm>
          <a:prstGeom prst="roundRect">
            <a:avLst>
              <a:gd name="adj" fmla="val 50000"/>
            </a:avLst>
          </a:prstGeom>
          <a:gradFill flip="none" rotWithShape="1">
            <a:gsLst>
              <a:gs pos="0">
                <a:schemeClr val="accent1"/>
              </a:gs>
              <a:gs pos="100000">
                <a:schemeClr val="accent1">
                  <a:lumMod val="7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15">
            <a:extLst>
              <a:ext uri="{FF2B5EF4-FFF2-40B4-BE49-F238E27FC236}">
                <a16:creationId xmlns:a16="http://schemas.microsoft.com/office/drawing/2014/main" id="{C20E1840-583E-492F-A9C7-78CB38D18A57}"/>
              </a:ext>
            </a:extLst>
          </p:cNvPr>
          <p:cNvSpPr/>
          <p:nvPr userDrawn="1"/>
        </p:nvSpPr>
        <p:spPr>
          <a:xfrm rot="2703270">
            <a:off x="1032398" y="3557778"/>
            <a:ext cx="47625" cy="2926080"/>
          </a:xfrm>
          <a:prstGeom prst="roundRect">
            <a:avLst>
              <a:gd name="adj" fmla="val 50000"/>
            </a:avLst>
          </a:prstGeom>
          <a:gradFill flip="none" rotWithShape="1">
            <a:gsLst>
              <a:gs pos="0">
                <a:schemeClr val="accent1"/>
              </a:gs>
              <a:gs pos="100000">
                <a:schemeClr val="accent1">
                  <a:lumMod val="7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Rounded Corners 16">
            <a:extLst>
              <a:ext uri="{FF2B5EF4-FFF2-40B4-BE49-F238E27FC236}">
                <a16:creationId xmlns:a16="http://schemas.microsoft.com/office/drawing/2014/main" id="{21B742EA-776C-4729-BC4C-D8246D495CCF}"/>
              </a:ext>
            </a:extLst>
          </p:cNvPr>
          <p:cNvSpPr/>
          <p:nvPr userDrawn="1"/>
        </p:nvSpPr>
        <p:spPr>
          <a:xfrm rot="2703270">
            <a:off x="8580552" y="2784302"/>
            <a:ext cx="47625" cy="2194560"/>
          </a:xfrm>
          <a:prstGeom prst="roundRect">
            <a:avLst>
              <a:gd name="adj" fmla="val 50000"/>
            </a:avLst>
          </a:prstGeom>
          <a:gradFill flip="none" rotWithShape="1">
            <a:gsLst>
              <a:gs pos="0">
                <a:schemeClr val="accent1"/>
              </a:gs>
              <a:gs pos="100000">
                <a:schemeClr val="accent1">
                  <a:lumMod val="7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Rounded Corners 17">
            <a:extLst>
              <a:ext uri="{FF2B5EF4-FFF2-40B4-BE49-F238E27FC236}">
                <a16:creationId xmlns:a16="http://schemas.microsoft.com/office/drawing/2014/main" id="{20FB9170-ED31-4166-B8AF-844A796082C3}"/>
              </a:ext>
            </a:extLst>
          </p:cNvPr>
          <p:cNvSpPr/>
          <p:nvPr userDrawn="1"/>
        </p:nvSpPr>
        <p:spPr>
          <a:xfrm rot="2703270">
            <a:off x="11184263" y="-197411"/>
            <a:ext cx="47625" cy="1459734"/>
          </a:xfrm>
          <a:prstGeom prst="roundRect">
            <a:avLst>
              <a:gd name="adj" fmla="val 50000"/>
            </a:avLst>
          </a:prstGeom>
          <a:gradFill flip="none" rotWithShape="1">
            <a:gsLst>
              <a:gs pos="0">
                <a:schemeClr val="accent1"/>
              </a:gs>
              <a:gs pos="100000">
                <a:schemeClr val="accent1">
                  <a:lumMod val="7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Rounded Corners 19">
            <a:extLst>
              <a:ext uri="{FF2B5EF4-FFF2-40B4-BE49-F238E27FC236}">
                <a16:creationId xmlns:a16="http://schemas.microsoft.com/office/drawing/2014/main" id="{0140AEF0-AD3C-429C-8967-68D41060DDA9}"/>
              </a:ext>
            </a:extLst>
          </p:cNvPr>
          <p:cNvSpPr/>
          <p:nvPr userDrawn="1"/>
        </p:nvSpPr>
        <p:spPr>
          <a:xfrm rot="2703270">
            <a:off x="4151900" y="5582175"/>
            <a:ext cx="47625" cy="1459734"/>
          </a:xfrm>
          <a:prstGeom prst="roundRect">
            <a:avLst>
              <a:gd name="adj" fmla="val 50000"/>
            </a:avLst>
          </a:prstGeom>
          <a:gradFill flip="none" rotWithShape="1">
            <a:gsLst>
              <a:gs pos="0">
                <a:schemeClr val="accent1"/>
              </a:gs>
              <a:gs pos="100000">
                <a:schemeClr val="accent1">
                  <a:lumMod val="7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Rounded Corners 20">
            <a:extLst>
              <a:ext uri="{FF2B5EF4-FFF2-40B4-BE49-F238E27FC236}">
                <a16:creationId xmlns:a16="http://schemas.microsoft.com/office/drawing/2014/main" id="{E7CBDFD1-2932-4D6D-8A90-D0F5DC3C67AE}"/>
              </a:ext>
            </a:extLst>
          </p:cNvPr>
          <p:cNvSpPr/>
          <p:nvPr userDrawn="1"/>
        </p:nvSpPr>
        <p:spPr>
          <a:xfrm rot="2703270">
            <a:off x="7159183" y="218145"/>
            <a:ext cx="47625" cy="1459734"/>
          </a:xfrm>
          <a:prstGeom prst="roundRect">
            <a:avLst>
              <a:gd name="adj" fmla="val 50000"/>
            </a:avLst>
          </a:prstGeom>
          <a:gradFill flip="none" rotWithShape="1">
            <a:gsLst>
              <a:gs pos="0">
                <a:schemeClr val="accent1"/>
              </a:gs>
              <a:gs pos="100000">
                <a:schemeClr val="accent1">
                  <a:lumMod val="7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Rounded Corners 21">
            <a:extLst>
              <a:ext uri="{FF2B5EF4-FFF2-40B4-BE49-F238E27FC236}">
                <a16:creationId xmlns:a16="http://schemas.microsoft.com/office/drawing/2014/main" id="{CA46355A-3E04-49FD-9F09-AAAB3DB0E418}"/>
              </a:ext>
            </a:extLst>
          </p:cNvPr>
          <p:cNvSpPr/>
          <p:nvPr userDrawn="1"/>
        </p:nvSpPr>
        <p:spPr>
          <a:xfrm rot="2703270">
            <a:off x="10756304" y="4976519"/>
            <a:ext cx="47625" cy="2194560"/>
          </a:xfrm>
          <a:prstGeom prst="roundRect">
            <a:avLst>
              <a:gd name="adj" fmla="val 50000"/>
            </a:avLst>
          </a:prstGeom>
          <a:gradFill flip="none" rotWithShape="1">
            <a:gsLst>
              <a:gs pos="0">
                <a:schemeClr val="accent1"/>
              </a:gs>
              <a:gs pos="100000">
                <a:schemeClr val="accent1">
                  <a:lumMod val="7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Circle: Hollow 22">
            <a:extLst>
              <a:ext uri="{FF2B5EF4-FFF2-40B4-BE49-F238E27FC236}">
                <a16:creationId xmlns:a16="http://schemas.microsoft.com/office/drawing/2014/main" id="{409C4469-3F84-4E19-A632-E543A5FDD884}"/>
              </a:ext>
            </a:extLst>
          </p:cNvPr>
          <p:cNvSpPr/>
          <p:nvPr userDrawn="1"/>
        </p:nvSpPr>
        <p:spPr>
          <a:xfrm>
            <a:off x="1940747" y="6150690"/>
            <a:ext cx="307304" cy="307304"/>
          </a:xfrm>
          <a:prstGeom prst="donut">
            <a:avLst>
              <a:gd name="adj" fmla="val 12398"/>
            </a:avLst>
          </a:prstGeom>
          <a:gradFill flip="none" rotWithShape="1">
            <a:gsLst>
              <a:gs pos="0">
                <a:schemeClr val="accent1">
                  <a:alpha val="50000"/>
                </a:schemeClr>
              </a:gs>
              <a:gs pos="100000">
                <a:schemeClr val="accent1">
                  <a:lumMod val="75000"/>
                  <a:alpha val="5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4" name="Circle: Hollow 23">
            <a:extLst>
              <a:ext uri="{FF2B5EF4-FFF2-40B4-BE49-F238E27FC236}">
                <a16:creationId xmlns:a16="http://schemas.microsoft.com/office/drawing/2014/main" id="{EBF49C44-3383-44DC-8036-8DC2B11ACB1A}"/>
              </a:ext>
            </a:extLst>
          </p:cNvPr>
          <p:cNvSpPr/>
          <p:nvPr userDrawn="1"/>
        </p:nvSpPr>
        <p:spPr>
          <a:xfrm>
            <a:off x="5198769" y="5662761"/>
            <a:ext cx="307304" cy="307304"/>
          </a:xfrm>
          <a:prstGeom prst="donut">
            <a:avLst>
              <a:gd name="adj" fmla="val 12398"/>
            </a:avLst>
          </a:prstGeom>
          <a:gradFill flip="none" rotWithShape="1">
            <a:gsLst>
              <a:gs pos="0">
                <a:schemeClr val="accent1">
                  <a:alpha val="50000"/>
                </a:schemeClr>
              </a:gs>
              <a:gs pos="100000">
                <a:schemeClr val="accent1">
                  <a:lumMod val="75000"/>
                  <a:alpha val="5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5" name="Circle: Hollow 24">
            <a:extLst>
              <a:ext uri="{FF2B5EF4-FFF2-40B4-BE49-F238E27FC236}">
                <a16:creationId xmlns:a16="http://schemas.microsoft.com/office/drawing/2014/main" id="{D46346EE-F1B7-4796-AFA9-AAE048AA3364}"/>
              </a:ext>
            </a:extLst>
          </p:cNvPr>
          <p:cNvSpPr/>
          <p:nvPr userDrawn="1"/>
        </p:nvSpPr>
        <p:spPr>
          <a:xfrm>
            <a:off x="9090515" y="378804"/>
            <a:ext cx="307304" cy="307304"/>
          </a:xfrm>
          <a:prstGeom prst="donut">
            <a:avLst>
              <a:gd name="adj" fmla="val 12398"/>
            </a:avLst>
          </a:prstGeom>
          <a:gradFill flip="none" rotWithShape="1">
            <a:gsLst>
              <a:gs pos="0">
                <a:schemeClr val="accent1">
                  <a:alpha val="50000"/>
                </a:schemeClr>
              </a:gs>
              <a:gs pos="100000">
                <a:schemeClr val="accent1">
                  <a:lumMod val="75000"/>
                  <a:alpha val="5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6" name="Circle: Hollow 25">
            <a:extLst>
              <a:ext uri="{FF2B5EF4-FFF2-40B4-BE49-F238E27FC236}">
                <a16:creationId xmlns:a16="http://schemas.microsoft.com/office/drawing/2014/main" id="{73E5F236-BD77-4630-A734-050F06B94A2D}"/>
              </a:ext>
            </a:extLst>
          </p:cNvPr>
          <p:cNvSpPr/>
          <p:nvPr userDrawn="1"/>
        </p:nvSpPr>
        <p:spPr>
          <a:xfrm>
            <a:off x="4738389" y="729356"/>
            <a:ext cx="530853" cy="530853"/>
          </a:xfrm>
          <a:prstGeom prst="donut">
            <a:avLst>
              <a:gd name="adj" fmla="val 8809"/>
            </a:avLst>
          </a:prstGeom>
          <a:gradFill flip="none" rotWithShape="1">
            <a:gsLst>
              <a:gs pos="0">
                <a:schemeClr val="accent1">
                  <a:alpha val="50000"/>
                </a:schemeClr>
              </a:gs>
              <a:gs pos="100000">
                <a:schemeClr val="accent1">
                  <a:lumMod val="75000"/>
                  <a:alpha val="5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7" name="Circle: Hollow 26">
            <a:extLst>
              <a:ext uri="{FF2B5EF4-FFF2-40B4-BE49-F238E27FC236}">
                <a16:creationId xmlns:a16="http://schemas.microsoft.com/office/drawing/2014/main" id="{C89DEA56-42C4-43A8-B485-A905F2F9EF8D}"/>
              </a:ext>
            </a:extLst>
          </p:cNvPr>
          <p:cNvSpPr/>
          <p:nvPr userDrawn="1"/>
        </p:nvSpPr>
        <p:spPr>
          <a:xfrm>
            <a:off x="10500138" y="3884485"/>
            <a:ext cx="307304" cy="307304"/>
          </a:xfrm>
          <a:prstGeom prst="donut">
            <a:avLst>
              <a:gd name="adj" fmla="val 12398"/>
            </a:avLst>
          </a:prstGeom>
          <a:gradFill flip="none" rotWithShape="1">
            <a:gsLst>
              <a:gs pos="0">
                <a:schemeClr val="accent1">
                  <a:alpha val="50000"/>
                </a:schemeClr>
              </a:gs>
              <a:gs pos="100000">
                <a:schemeClr val="accent1">
                  <a:lumMod val="75000"/>
                  <a:alpha val="5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8" name="Circle: Hollow 27">
            <a:extLst>
              <a:ext uri="{FF2B5EF4-FFF2-40B4-BE49-F238E27FC236}">
                <a16:creationId xmlns:a16="http://schemas.microsoft.com/office/drawing/2014/main" id="{841ACCCA-100D-4216-8EA1-A5CC63045609}"/>
              </a:ext>
            </a:extLst>
          </p:cNvPr>
          <p:cNvSpPr/>
          <p:nvPr userDrawn="1"/>
        </p:nvSpPr>
        <p:spPr>
          <a:xfrm>
            <a:off x="9342103" y="6252072"/>
            <a:ext cx="307304" cy="307304"/>
          </a:xfrm>
          <a:prstGeom prst="donut">
            <a:avLst>
              <a:gd name="adj" fmla="val 12398"/>
            </a:avLst>
          </a:prstGeom>
          <a:gradFill flip="none" rotWithShape="1">
            <a:gsLst>
              <a:gs pos="0">
                <a:schemeClr val="accent1">
                  <a:alpha val="50000"/>
                </a:schemeClr>
              </a:gs>
              <a:gs pos="100000">
                <a:schemeClr val="accent1">
                  <a:lumMod val="75000"/>
                  <a:alpha val="5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9" name="Circle: Hollow 28">
            <a:extLst>
              <a:ext uri="{FF2B5EF4-FFF2-40B4-BE49-F238E27FC236}">
                <a16:creationId xmlns:a16="http://schemas.microsoft.com/office/drawing/2014/main" id="{35C224AA-96FF-425B-A723-6682BE2E1056}"/>
              </a:ext>
            </a:extLst>
          </p:cNvPr>
          <p:cNvSpPr/>
          <p:nvPr userDrawn="1"/>
        </p:nvSpPr>
        <p:spPr>
          <a:xfrm>
            <a:off x="864565" y="3360093"/>
            <a:ext cx="530853" cy="530853"/>
          </a:xfrm>
          <a:prstGeom prst="donut">
            <a:avLst>
              <a:gd name="adj" fmla="val 8809"/>
            </a:avLst>
          </a:prstGeom>
          <a:gradFill flip="none" rotWithShape="1">
            <a:gsLst>
              <a:gs pos="0">
                <a:schemeClr val="accent1">
                  <a:alpha val="50000"/>
                </a:schemeClr>
              </a:gs>
              <a:gs pos="100000">
                <a:schemeClr val="accent1">
                  <a:lumMod val="75000"/>
                  <a:alpha val="5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30" name="Freeform: Shape 29">
            <a:extLst>
              <a:ext uri="{FF2B5EF4-FFF2-40B4-BE49-F238E27FC236}">
                <a16:creationId xmlns:a16="http://schemas.microsoft.com/office/drawing/2014/main" id="{3060D8E5-FE2C-4BE4-8D5F-4E1953E01D04}"/>
              </a:ext>
            </a:extLst>
          </p:cNvPr>
          <p:cNvSpPr/>
          <p:nvPr userDrawn="1"/>
        </p:nvSpPr>
        <p:spPr>
          <a:xfrm>
            <a:off x="3079119" y="-1105386"/>
            <a:ext cx="2413539" cy="2404593"/>
          </a:xfrm>
          <a:custGeom>
            <a:avLst/>
            <a:gdLst>
              <a:gd name="connsiteX0" fmla="*/ 1501721 w 2413539"/>
              <a:gd name="connsiteY0" fmla="*/ 0 h 2404593"/>
              <a:gd name="connsiteX1" fmla="*/ 2341348 w 2413539"/>
              <a:gd name="connsiteY1" fmla="*/ 256470 h 2404593"/>
              <a:gd name="connsiteX2" fmla="*/ 2413539 w 2413539"/>
              <a:gd name="connsiteY2" fmla="*/ 310454 h 2404593"/>
              <a:gd name="connsiteX3" fmla="*/ 303764 w 2413539"/>
              <a:gd name="connsiteY3" fmla="*/ 2404593 h 2404593"/>
              <a:gd name="connsiteX4" fmla="*/ 256470 w 2413539"/>
              <a:gd name="connsiteY4" fmla="*/ 2341348 h 2404593"/>
              <a:gd name="connsiteX5" fmla="*/ 0 w 2413539"/>
              <a:gd name="connsiteY5" fmla="*/ 1501721 h 2404593"/>
              <a:gd name="connsiteX6" fmla="*/ 1501721 w 2413539"/>
              <a:gd name="connsiteY6" fmla="*/ 0 h 2404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3539" h="2404593">
                <a:moveTo>
                  <a:pt x="1501721" y="0"/>
                </a:moveTo>
                <a:cubicBezTo>
                  <a:pt x="1812738" y="0"/>
                  <a:pt x="2101672" y="94548"/>
                  <a:pt x="2341348" y="256470"/>
                </a:cubicBezTo>
                <a:lnTo>
                  <a:pt x="2413539" y="310454"/>
                </a:lnTo>
                <a:lnTo>
                  <a:pt x="303764" y="2404593"/>
                </a:lnTo>
                <a:lnTo>
                  <a:pt x="256470" y="2341348"/>
                </a:lnTo>
                <a:cubicBezTo>
                  <a:pt x="94548" y="2101672"/>
                  <a:pt x="0" y="1812738"/>
                  <a:pt x="0" y="1501721"/>
                </a:cubicBezTo>
                <a:cubicBezTo>
                  <a:pt x="0" y="672343"/>
                  <a:pt x="672343" y="0"/>
                  <a:pt x="1501721" y="0"/>
                </a:cubicBezTo>
                <a:close/>
              </a:path>
            </a:pathLst>
          </a:custGeom>
          <a:gradFill flip="none" rotWithShape="1">
            <a:gsLst>
              <a:gs pos="0">
                <a:schemeClr val="accent1">
                  <a:alpha val="40000"/>
                </a:schemeClr>
              </a:gs>
              <a:gs pos="100000">
                <a:schemeClr val="accent4">
                  <a:alpha val="40000"/>
                </a:schemeClr>
              </a:gs>
            </a:gsLst>
            <a:path path="circle">
              <a:fillToRect l="100000" t="100000"/>
            </a:path>
            <a:tileRect r="-100000" b="-100000"/>
          </a:gradFill>
          <a:ln>
            <a:noFill/>
          </a:ln>
          <a:effectLst>
            <a:outerShdw blurRad="177800" sx="102000" sy="102000" algn="ctr" rotWithShape="0">
              <a:schemeClr val="accent6">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429463741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6_Contents slide layout">
    <p:bg>
      <p:bgPr>
        <a:gradFill>
          <a:gsLst>
            <a:gs pos="0">
              <a:schemeClr val="accent1"/>
            </a:gs>
            <a:gs pos="100000">
              <a:schemeClr val="accent4"/>
            </a:gs>
          </a:gsLst>
          <a:path path="circle">
            <a:fillToRect l="50000" t="50000" r="50000" b="50000"/>
          </a:path>
        </a:gradFill>
        <a:effectLst/>
      </p:bgPr>
    </p:bg>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F5C830AA-5FA6-4CD4-AD75-FEFC4B01915A}"/>
              </a:ext>
            </a:extLst>
          </p:cNvPr>
          <p:cNvGrpSpPr/>
          <p:nvPr userDrawn="1"/>
        </p:nvGrpSpPr>
        <p:grpSpPr>
          <a:xfrm flipV="1">
            <a:off x="-1536722" y="-1474805"/>
            <a:ext cx="6967679" cy="9512191"/>
            <a:chOff x="-1484471" y="-860850"/>
            <a:chExt cx="6967679" cy="9512191"/>
          </a:xfrm>
        </p:grpSpPr>
        <p:grpSp>
          <p:nvGrpSpPr>
            <p:cNvPr id="2" name="Group 1">
              <a:extLst>
                <a:ext uri="{FF2B5EF4-FFF2-40B4-BE49-F238E27FC236}">
                  <a16:creationId xmlns:a16="http://schemas.microsoft.com/office/drawing/2014/main" id="{7CA2486D-8BCE-4F5C-8CAA-C5764F13D2C0}"/>
                </a:ext>
              </a:extLst>
            </p:cNvPr>
            <p:cNvGrpSpPr/>
            <p:nvPr userDrawn="1"/>
          </p:nvGrpSpPr>
          <p:grpSpPr>
            <a:xfrm rot="16200000">
              <a:off x="-1510142" y="1657990"/>
              <a:ext cx="7019022" cy="6967679"/>
              <a:chOff x="-1454130" y="-1334460"/>
              <a:chExt cx="7019022" cy="6967679"/>
            </a:xfrm>
          </p:grpSpPr>
          <p:sp>
            <p:nvSpPr>
              <p:cNvPr id="3" name="Oval 2">
                <a:extLst>
                  <a:ext uri="{FF2B5EF4-FFF2-40B4-BE49-F238E27FC236}">
                    <a16:creationId xmlns:a16="http://schemas.microsoft.com/office/drawing/2014/main" id="{BF71EB0B-9497-409F-8497-D05944EED268}"/>
                  </a:ext>
                </a:extLst>
              </p:cNvPr>
              <p:cNvSpPr/>
              <p:nvPr userDrawn="1"/>
            </p:nvSpPr>
            <p:spPr>
              <a:xfrm>
                <a:off x="-1166340" y="2200772"/>
                <a:ext cx="2393338" cy="2393338"/>
              </a:xfrm>
              <a:prstGeom prst="ellipse">
                <a:avLst/>
              </a:prstGeom>
              <a:gradFill flip="none" rotWithShape="1">
                <a:gsLst>
                  <a:gs pos="0">
                    <a:schemeClr val="accent1">
                      <a:alpha val="40000"/>
                    </a:schemeClr>
                  </a:gs>
                  <a:gs pos="100000">
                    <a:schemeClr val="accent4">
                      <a:alpha val="40000"/>
                    </a:schemeClr>
                  </a:gs>
                </a:gsLst>
                <a:path path="circle">
                  <a:fillToRect l="100000" t="100000"/>
                </a:path>
                <a:tileRect r="-100000" b="-100000"/>
              </a:gradFill>
              <a:ln>
                <a:noFill/>
              </a:ln>
              <a:effectLst>
                <a:outerShdw blurRad="177800" sx="102000" sy="102000" algn="ctr" rotWithShape="0">
                  <a:schemeClr val="accent6">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80DDDF61-AF37-4CDD-91B7-E8FD97EB7F24}"/>
                  </a:ext>
                </a:extLst>
              </p:cNvPr>
              <p:cNvPicPr>
                <a:picLocks noChangeAspect="1"/>
              </p:cNvPicPr>
              <p:nvPr userDrawn="1"/>
            </p:nvPicPr>
            <p:blipFill>
              <a:blip r:embed="rId2">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558173" y="2092453"/>
                <a:ext cx="3734250" cy="3540766"/>
              </a:xfrm>
              <a:prstGeom prst="rect">
                <a:avLst/>
              </a:prstGeom>
            </p:spPr>
          </p:pic>
          <p:pic>
            <p:nvPicPr>
              <p:cNvPr id="5" name="Picture 4">
                <a:extLst>
                  <a:ext uri="{FF2B5EF4-FFF2-40B4-BE49-F238E27FC236}">
                    <a16:creationId xmlns:a16="http://schemas.microsoft.com/office/drawing/2014/main" id="{58756FA6-95F9-4A5F-8874-D3AE77F87B6C}"/>
                  </a:ext>
                </a:extLst>
              </p:cNvPr>
              <p:cNvPicPr>
                <a:picLocks noChangeAspect="1"/>
              </p:cNvPicPr>
              <p:nvPr userDrawn="1"/>
            </p:nvPicPr>
            <p:blipFill>
              <a:blip r:embed="rId2">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1454130" y="126244"/>
                <a:ext cx="3734250" cy="3540766"/>
              </a:xfrm>
              <a:prstGeom prst="rect">
                <a:avLst/>
              </a:prstGeom>
            </p:spPr>
          </p:pic>
          <p:pic>
            <p:nvPicPr>
              <p:cNvPr id="6" name="Picture 5">
                <a:extLst>
                  <a:ext uri="{FF2B5EF4-FFF2-40B4-BE49-F238E27FC236}">
                    <a16:creationId xmlns:a16="http://schemas.microsoft.com/office/drawing/2014/main" id="{652D9175-806D-444B-843C-8D6D1A2B8B48}"/>
                  </a:ext>
                </a:extLst>
              </p:cNvPr>
              <p:cNvPicPr>
                <a:picLocks noChangeAspect="1"/>
              </p:cNvPicPr>
              <p:nvPr userDrawn="1"/>
            </p:nvPicPr>
            <p:blipFill>
              <a:blip r:embed="rId2">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1830642" y="-1334460"/>
                <a:ext cx="3734250" cy="3540766"/>
              </a:xfrm>
              <a:prstGeom prst="rect">
                <a:avLst/>
              </a:prstGeom>
            </p:spPr>
          </p:pic>
          <p:sp>
            <p:nvSpPr>
              <p:cNvPr id="7" name="Rectangle: Rounded Corners 6">
                <a:extLst>
                  <a:ext uri="{FF2B5EF4-FFF2-40B4-BE49-F238E27FC236}">
                    <a16:creationId xmlns:a16="http://schemas.microsoft.com/office/drawing/2014/main" id="{9EE53EEA-8096-4336-BF8C-013228CF2A7B}"/>
                  </a:ext>
                </a:extLst>
              </p:cNvPr>
              <p:cNvSpPr/>
              <p:nvPr userDrawn="1"/>
            </p:nvSpPr>
            <p:spPr>
              <a:xfrm rot="2667893" flipH="1">
                <a:off x="3776991" y="-1279263"/>
                <a:ext cx="821603" cy="5108776"/>
              </a:xfrm>
              <a:prstGeom prst="roundRect">
                <a:avLst>
                  <a:gd name="adj" fmla="val 50000"/>
                </a:avLst>
              </a:prstGeom>
              <a:gradFill>
                <a:gsLst>
                  <a:gs pos="33000">
                    <a:schemeClr val="accent1">
                      <a:lumMod val="5000"/>
                      <a:lumOff val="95000"/>
                      <a:alpha val="0"/>
                    </a:schemeClr>
                  </a:gs>
                  <a:gs pos="100000">
                    <a:schemeClr val="bg1">
                      <a:lumMod val="100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Rounded Corners 7">
                <a:extLst>
                  <a:ext uri="{FF2B5EF4-FFF2-40B4-BE49-F238E27FC236}">
                    <a16:creationId xmlns:a16="http://schemas.microsoft.com/office/drawing/2014/main" id="{3540C4DE-A5C4-491B-85D8-7A083DE9DB85}"/>
                  </a:ext>
                </a:extLst>
              </p:cNvPr>
              <p:cNvSpPr/>
              <p:nvPr userDrawn="1"/>
            </p:nvSpPr>
            <p:spPr>
              <a:xfrm rot="2703270">
                <a:off x="2139106" y="-351276"/>
                <a:ext cx="47625" cy="2926080"/>
              </a:xfrm>
              <a:prstGeom prst="roundRect">
                <a:avLst>
                  <a:gd name="adj" fmla="val 50000"/>
                </a:avLst>
              </a:prstGeom>
              <a:gradFill flip="none" rotWithShape="1">
                <a:gsLst>
                  <a:gs pos="0">
                    <a:schemeClr val="accent1"/>
                  </a:gs>
                  <a:gs pos="100000">
                    <a:schemeClr val="accent1">
                      <a:lumMod val="7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3C197359-984C-46D0-8A51-B98CB1D4D2F3}"/>
                  </a:ext>
                </a:extLst>
              </p:cNvPr>
              <p:cNvSpPr/>
              <p:nvPr userDrawn="1"/>
            </p:nvSpPr>
            <p:spPr>
              <a:xfrm rot="2703270">
                <a:off x="533882" y="2762545"/>
                <a:ext cx="47625" cy="2926080"/>
              </a:xfrm>
              <a:prstGeom prst="roundRect">
                <a:avLst>
                  <a:gd name="adj" fmla="val 50000"/>
                </a:avLst>
              </a:prstGeom>
              <a:gradFill flip="none" rotWithShape="1">
                <a:gsLst>
                  <a:gs pos="0">
                    <a:schemeClr val="accent1"/>
                  </a:gs>
                  <a:gs pos="100000">
                    <a:schemeClr val="accent1">
                      <a:lumMod val="7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0413640F-302A-4F0D-BB79-E28A5E756CB0}"/>
                  </a:ext>
                </a:extLst>
              </p:cNvPr>
              <p:cNvSpPr/>
              <p:nvPr userDrawn="1"/>
            </p:nvSpPr>
            <p:spPr>
              <a:xfrm rot="2703270">
                <a:off x="295353" y="154282"/>
                <a:ext cx="47625" cy="1459734"/>
              </a:xfrm>
              <a:prstGeom prst="roundRect">
                <a:avLst>
                  <a:gd name="adj" fmla="val 50000"/>
                </a:avLst>
              </a:prstGeom>
              <a:gradFill flip="none" rotWithShape="1">
                <a:gsLst>
                  <a:gs pos="0">
                    <a:schemeClr val="accent1"/>
                  </a:gs>
                  <a:gs pos="100000">
                    <a:schemeClr val="accent1">
                      <a:lumMod val="7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ircle: Hollow 11">
                <a:extLst>
                  <a:ext uri="{FF2B5EF4-FFF2-40B4-BE49-F238E27FC236}">
                    <a16:creationId xmlns:a16="http://schemas.microsoft.com/office/drawing/2014/main" id="{1F0A2C54-CDD2-4AED-8188-711E2B556ED7}"/>
                  </a:ext>
                </a:extLst>
              </p:cNvPr>
              <p:cNvSpPr/>
              <p:nvPr userDrawn="1"/>
            </p:nvSpPr>
            <p:spPr>
              <a:xfrm>
                <a:off x="2747827" y="1763993"/>
                <a:ext cx="307304" cy="307304"/>
              </a:xfrm>
              <a:prstGeom prst="donut">
                <a:avLst>
                  <a:gd name="adj" fmla="val 12398"/>
                </a:avLst>
              </a:prstGeom>
              <a:gradFill flip="none" rotWithShape="1">
                <a:gsLst>
                  <a:gs pos="0">
                    <a:schemeClr val="accent1">
                      <a:alpha val="50000"/>
                    </a:schemeClr>
                  </a:gs>
                  <a:gs pos="100000">
                    <a:schemeClr val="accent1">
                      <a:lumMod val="75000"/>
                      <a:alpha val="5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3" name="Circle: Hollow 12">
                <a:extLst>
                  <a:ext uri="{FF2B5EF4-FFF2-40B4-BE49-F238E27FC236}">
                    <a16:creationId xmlns:a16="http://schemas.microsoft.com/office/drawing/2014/main" id="{75ED3DF4-C9D6-4BB6-A2B9-E5CA4FA70BFB}"/>
                  </a:ext>
                </a:extLst>
              </p:cNvPr>
              <p:cNvSpPr/>
              <p:nvPr userDrawn="1"/>
            </p:nvSpPr>
            <p:spPr>
              <a:xfrm>
                <a:off x="3350683" y="647436"/>
                <a:ext cx="530853" cy="530853"/>
              </a:xfrm>
              <a:prstGeom prst="donut">
                <a:avLst>
                  <a:gd name="adj" fmla="val 8809"/>
                </a:avLst>
              </a:prstGeom>
              <a:gradFill flip="none" rotWithShape="1">
                <a:gsLst>
                  <a:gs pos="0">
                    <a:schemeClr val="accent1">
                      <a:alpha val="50000"/>
                    </a:schemeClr>
                  </a:gs>
                  <a:gs pos="100000">
                    <a:schemeClr val="accent1">
                      <a:lumMod val="75000"/>
                      <a:alpha val="5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4" name="Circle: Hollow 13">
                <a:extLst>
                  <a:ext uri="{FF2B5EF4-FFF2-40B4-BE49-F238E27FC236}">
                    <a16:creationId xmlns:a16="http://schemas.microsoft.com/office/drawing/2014/main" id="{6ADB9004-20CC-4775-A94C-01AF85407695}"/>
                  </a:ext>
                </a:extLst>
              </p:cNvPr>
              <p:cNvSpPr/>
              <p:nvPr userDrawn="1"/>
            </p:nvSpPr>
            <p:spPr>
              <a:xfrm>
                <a:off x="366049" y="2564860"/>
                <a:ext cx="530853" cy="530853"/>
              </a:xfrm>
              <a:prstGeom prst="donut">
                <a:avLst>
                  <a:gd name="adj" fmla="val 8809"/>
                </a:avLst>
              </a:prstGeom>
              <a:gradFill flip="none" rotWithShape="1">
                <a:gsLst>
                  <a:gs pos="0">
                    <a:schemeClr val="accent1">
                      <a:alpha val="50000"/>
                    </a:schemeClr>
                  </a:gs>
                  <a:gs pos="100000">
                    <a:schemeClr val="accent1">
                      <a:lumMod val="75000"/>
                      <a:alpha val="5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5" name="Freeform: Shape 14">
                <a:extLst>
                  <a:ext uri="{FF2B5EF4-FFF2-40B4-BE49-F238E27FC236}">
                    <a16:creationId xmlns:a16="http://schemas.microsoft.com/office/drawing/2014/main" id="{BAE17066-8B58-479D-ADC0-C0AE3E0C1818}"/>
                  </a:ext>
                </a:extLst>
              </p:cNvPr>
              <p:cNvSpPr/>
              <p:nvPr userDrawn="1"/>
            </p:nvSpPr>
            <p:spPr>
              <a:xfrm>
                <a:off x="2248959" y="-1025564"/>
                <a:ext cx="2413539" cy="2404593"/>
              </a:xfrm>
              <a:custGeom>
                <a:avLst/>
                <a:gdLst>
                  <a:gd name="connsiteX0" fmla="*/ 1501721 w 2413539"/>
                  <a:gd name="connsiteY0" fmla="*/ 0 h 2404593"/>
                  <a:gd name="connsiteX1" fmla="*/ 2341348 w 2413539"/>
                  <a:gd name="connsiteY1" fmla="*/ 256470 h 2404593"/>
                  <a:gd name="connsiteX2" fmla="*/ 2413539 w 2413539"/>
                  <a:gd name="connsiteY2" fmla="*/ 310454 h 2404593"/>
                  <a:gd name="connsiteX3" fmla="*/ 303764 w 2413539"/>
                  <a:gd name="connsiteY3" fmla="*/ 2404593 h 2404593"/>
                  <a:gd name="connsiteX4" fmla="*/ 256470 w 2413539"/>
                  <a:gd name="connsiteY4" fmla="*/ 2341348 h 2404593"/>
                  <a:gd name="connsiteX5" fmla="*/ 0 w 2413539"/>
                  <a:gd name="connsiteY5" fmla="*/ 1501721 h 2404593"/>
                  <a:gd name="connsiteX6" fmla="*/ 1501721 w 2413539"/>
                  <a:gd name="connsiteY6" fmla="*/ 0 h 2404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3539" h="2404593">
                    <a:moveTo>
                      <a:pt x="1501721" y="0"/>
                    </a:moveTo>
                    <a:cubicBezTo>
                      <a:pt x="1812738" y="0"/>
                      <a:pt x="2101672" y="94548"/>
                      <a:pt x="2341348" y="256470"/>
                    </a:cubicBezTo>
                    <a:lnTo>
                      <a:pt x="2413539" y="310454"/>
                    </a:lnTo>
                    <a:lnTo>
                      <a:pt x="303764" y="2404593"/>
                    </a:lnTo>
                    <a:lnTo>
                      <a:pt x="256470" y="2341348"/>
                    </a:lnTo>
                    <a:cubicBezTo>
                      <a:pt x="94548" y="2101672"/>
                      <a:pt x="0" y="1812738"/>
                      <a:pt x="0" y="1501721"/>
                    </a:cubicBezTo>
                    <a:cubicBezTo>
                      <a:pt x="0" y="672343"/>
                      <a:pt x="672343" y="0"/>
                      <a:pt x="1501721" y="0"/>
                    </a:cubicBezTo>
                    <a:close/>
                  </a:path>
                </a:pathLst>
              </a:custGeom>
              <a:gradFill flip="none" rotWithShape="1">
                <a:gsLst>
                  <a:gs pos="0">
                    <a:schemeClr val="accent1">
                      <a:alpha val="40000"/>
                    </a:schemeClr>
                  </a:gs>
                  <a:gs pos="100000">
                    <a:schemeClr val="accent4">
                      <a:alpha val="40000"/>
                    </a:schemeClr>
                  </a:gs>
                </a:gsLst>
                <a:path path="circle">
                  <a:fillToRect l="100000" t="100000"/>
                </a:path>
                <a:tileRect r="-100000" b="-100000"/>
              </a:gradFill>
              <a:ln>
                <a:noFill/>
              </a:ln>
              <a:effectLst>
                <a:outerShdw blurRad="177800" sx="102000" sy="102000" algn="ctr" rotWithShape="0">
                  <a:schemeClr val="accent6">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23" name="Group 22">
              <a:extLst>
                <a:ext uri="{FF2B5EF4-FFF2-40B4-BE49-F238E27FC236}">
                  <a16:creationId xmlns:a16="http://schemas.microsoft.com/office/drawing/2014/main" id="{577B0D4A-E3C1-4B7D-8088-814C22F0A19F}"/>
                </a:ext>
              </a:extLst>
            </p:cNvPr>
            <p:cNvGrpSpPr/>
            <p:nvPr userDrawn="1"/>
          </p:nvGrpSpPr>
          <p:grpSpPr>
            <a:xfrm rot="5400000">
              <a:off x="-325146" y="-952329"/>
              <a:ext cx="3348144" cy="3531102"/>
              <a:chOff x="733347" y="4234870"/>
              <a:chExt cx="3348144" cy="3531102"/>
            </a:xfrm>
          </p:grpSpPr>
          <p:pic>
            <p:nvPicPr>
              <p:cNvPr id="16" name="Picture 15">
                <a:extLst>
                  <a:ext uri="{FF2B5EF4-FFF2-40B4-BE49-F238E27FC236}">
                    <a16:creationId xmlns:a16="http://schemas.microsoft.com/office/drawing/2014/main" id="{91FEE50B-8E3D-46B2-8EA0-62CF7EFC67DF}"/>
                  </a:ext>
                </a:extLst>
              </p:cNvPr>
              <p:cNvPicPr>
                <a:picLocks noChangeAspect="1"/>
              </p:cNvPicPr>
              <p:nvPr userDrawn="1"/>
            </p:nvPicPr>
            <p:blipFill>
              <a:blip r:embed="rId2">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rot="5400000">
                <a:off x="641868" y="4326349"/>
                <a:ext cx="3531102" cy="3348144"/>
              </a:xfrm>
              <a:prstGeom prst="rect">
                <a:avLst/>
              </a:prstGeom>
            </p:spPr>
          </p:pic>
          <p:sp>
            <p:nvSpPr>
              <p:cNvPr id="17" name="Circle: Hollow 16">
                <a:extLst>
                  <a:ext uri="{FF2B5EF4-FFF2-40B4-BE49-F238E27FC236}">
                    <a16:creationId xmlns:a16="http://schemas.microsoft.com/office/drawing/2014/main" id="{85B9006B-48FC-4507-B2E2-05BA6E61F230}"/>
                  </a:ext>
                </a:extLst>
              </p:cNvPr>
              <p:cNvSpPr/>
              <p:nvPr userDrawn="1"/>
            </p:nvSpPr>
            <p:spPr>
              <a:xfrm rot="5400000">
                <a:off x="2094522" y="6103468"/>
                <a:ext cx="307304" cy="307304"/>
              </a:xfrm>
              <a:prstGeom prst="donut">
                <a:avLst>
                  <a:gd name="adj" fmla="val 12398"/>
                </a:avLst>
              </a:prstGeom>
              <a:gradFill flip="none" rotWithShape="1">
                <a:gsLst>
                  <a:gs pos="0">
                    <a:schemeClr val="accent1">
                      <a:alpha val="50000"/>
                    </a:schemeClr>
                  </a:gs>
                  <a:gs pos="100000">
                    <a:schemeClr val="accent1">
                      <a:lumMod val="75000"/>
                      <a:alpha val="5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9" name="Freeform: Shape 18">
                <a:extLst>
                  <a:ext uri="{FF2B5EF4-FFF2-40B4-BE49-F238E27FC236}">
                    <a16:creationId xmlns:a16="http://schemas.microsoft.com/office/drawing/2014/main" id="{F8FD8C2B-CF95-4359-8C9B-66F6DEF41BC2}"/>
                  </a:ext>
                </a:extLst>
              </p:cNvPr>
              <p:cNvSpPr/>
              <p:nvPr userDrawn="1"/>
            </p:nvSpPr>
            <p:spPr>
              <a:xfrm rot="5400000">
                <a:off x="1829106" y="5091582"/>
                <a:ext cx="1761493" cy="1758422"/>
              </a:xfrm>
              <a:custGeom>
                <a:avLst/>
                <a:gdLst>
                  <a:gd name="connsiteX0" fmla="*/ 1196669 w 1761493"/>
                  <a:gd name="connsiteY0" fmla="*/ 0 h 1758422"/>
                  <a:gd name="connsiteX1" fmla="*/ 1662467 w 1761493"/>
                  <a:gd name="connsiteY1" fmla="*/ 94040 h 1758422"/>
                  <a:gd name="connsiteX2" fmla="*/ 1761493 w 1761493"/>
                  <a:gd name="connsiteY2" fmla="*/ 141744 h 1758422"/>
                  <a:gd name="connsiteX3" fmla="*/ 140264 w 1761493"/>
                  <a:gd name="connsiteY3" fmla="*/ 1758422 h 1758422"/>
                  <a:gd name="connsiteX4" fmla="*/ 94040 w 1761493"/>
                  <a:gd name="connsiteY4" fmla="*/ 1662467 h 1758422"/>
                  <a:gd name="connsiteX5" fmla="*/ 0 w 1761493"/>
                  <a:gd name="connsiteY5" fmla="*/ 1196669 h 1758422"/>
                  <a:gd name="connsiteX6" fmla="*/ 1196669 w 1761493"/>
                  <a:gd name="connsiteY6" fmla="*/ 0 h 1758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61493" h="1758422">
                    <a:moveTo>
                      <a:pt x="1196669" y="0"/>
                    </a:moveTo>
                    <a:cubicBezTo>
                      <a:pt x="1361895" y="0"/>
                      <a:pt x="1519299" y="33486"/>
                      <a:pt x="1662467" y="94040"/>
                    </a:cubicBezTo>
                    <a:lnTo>
                      <a:pt x="1761493" y="141744"/>
                    </a:lnTo>
                    <a:lnTo>
                      <a:pt x="140264" y="1758422"/>
                    </a:lnTo>
                    <a:lnTo>
                      <a:pt x="94040" y="1662467"/>
                    </a:lnTo>
                    <a:cubicBezTo>
                      <a:pt x="33486" y="1519299"/>
                      <a:pt x="0" y="1361895"/>
                      <a:pt x="0" y="1196669"/>
                    </a:cubicBezTo>
                    <a:cubicBezTo>
                      <a:pt x="0" y="535767"/>
                      <a:pt x="535767" y="0"/>
                      <a:pt x="1196669" y="0"/>
                    </a:cubicBezTo>
                    <a:close/>
                  </a:path>
                </a:pathLst>
              </a:custGeom>
              <a:gradFill flip="none" rotWithShape="1">
                <a:gsLst>
                  <a:gs pos="0">
                    <a:schemeClr val="accent1">
                      <a:alpha val="40000"/>
                    </a:schemeClr>
                  </a:gs>
                  <a:gs pos="100000">
                    <a:schemeClr val="accent4">
                      <a:alpha val="40000"/>
                    </a:schemeClr>
                  </a:gs>
                </a:gsLst>
                <a:path path="circle">
                  <a:fillToRect l="100000" t="100000"/>
                </a:path>
                <a:tileRect r="-100000" b="-100000"/>
              </a:gradFill>
              <a:ln>
                <a:noFill/>
              </a:ln>
              <a:effectLst>
                <a:outerShdw blurRad="177800" sx="102000" sy="102000" algn="ctr" rotWithShape="0">
                  <a:schemeClr val="accent6">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Rectangle: Rounded Corners 20">
                <a:extLst>
                  <a:ext uri="{FF2B5EF4-FFF2-40B4-BE49-F238E27FC236}">
                    <a16:creationId xmlns:a16="http://schemas.microsoft.com/office/drawing/2014/main" id="{B07CB7B1-F420-416D-8B5A-CDA12EF282E8}"/>
                  </a:ext>
                </a:extLst>
              </p:cNvPr>
              <p:cNvSpPr/>
              <p:nvPr userDrawn="1"/>
            </p:nvSpPr>
            <p:spPr>
              <a:xfrm rot="8103270">
                <a:off x="3096259" y="4960806"/>
                <a:ext cx="47625" cy="2194560"/>
              </a:xfrm>
              <a:prstGeom prst="roundRect">
                <a:avLst>
                  <a:gd name="adj" fmla="val 50000"/>
                </a:avLst>
              </a:prstGeom>
              <a:gradFill flip="none" rotWithShape="1">
                <a:gsLst>
                  <a:gs pos="0">
                    <a:schemeClr val="accent1"/>
                  </a:gs>
                  <a:gs pos="100000">
                    <a:schemeClr val="accent1">
                      <a:lumMod val="7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198142636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PNG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2482"/>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a:t>PNG &amp; Shapes Layout</a:t>
            </a:r>
          </a:p>
        </p:txBody>
      </p:sp>
    </p:spTree>
    <p:extLst>
      <p:ext uri="{BB962C8B-B14F-4D97-AF65-F5344CB8AC3E}">
        <p14:creationId xmlns:p14="http://schemas.microsoft.com/office/powerpoint/2010/main" val="254915407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_Icon sets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123478"/>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a:t>Icon Sets Layout</a:t>
            </a:r>
          </a:p>
        </p:txBody>
      </p:sp>
      <p:sp>
        <p:nvSpPr>
          <p:cNvPr id="3" name="Rounded Rectangle 2"/>
          <p:cNvSpPr/>
          <p:nvPr userDrawn="1"/>
        </p:nvSpPr>
        <p:spPr>
          <a:xfrm>
            <a:off x="354010" y="1131591"/>
            <a:ext cx="3560767" cy="540256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p>
        </p:txBody>
      </p:sp>
      <p:sp>
        <p:nvSpPr>
          <p:cNvPr id="4" name="Rounded Rectangle 3"/>
          <p:cNvSpPr/>
          <p:nvPr userDrawn="1"/>
        </p:nvSpPr>
        <p:spPr>
          <a:xfrm>
            <a:off x="531933" y="1347500"/>
            <a:ext cx="153868" cy="5015200"/>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bg1"/>
              </a:solidFill>
            </a:endParaRPr>
          </a:p>
        </p:txBody>
      </p:sp>
      <p:sp>
        <p:nvSpPr>
          <p:cNvPr id="5" name="Half Frame 4"/>
          <p:cNvSpPr/>
          <p:nvPr userDrawn="1"/>
        </p:nvSpPr>
        <p:spPr>
          <a:xfrm rot="5400000">
            <a:off x="3057177" y="1276653"/>
            <a:ext cx="685849" cy="685148"/>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tx1">
                  <a:lumMod val="85000"/>
                  <a:lumOff val="15000"/>
                </a:schemeClr>
              </a:solidFill>
            </a:endParaRPr>
          </a:p>
        </p:txBody>
      </p:sp>
      <p:sp>
        <p:nvSpPr>
          <p:cNvPr id="58" name="TextBox 57">
            <a:extLst>
              <a:ext uri="{FF2B5EF4-FFF2-40B4-BE49-F238E27FC236}">
                <a16:creationId xmlns:a16="http://schemas.microsoft.com/office/drawing/2014/main" id="{5644E8BB-F13A-4AE0-889E-633DE4143787}"/>
              </a:ext>
            </a:extLst>
          </p:cNvPr>
          <p:cNvSpPr txBox="1"/>
          <p:nvPr userDrawn="1"/>
        </p:nvSpPr>
        <p:spPr>
          <a:xfrm>
            <a:off x="711704" y="1637214"/>
            <a:ext cx="2232248" cy="523220"/>
          </a:xfrm>
          <a:prstGeom prst="rect">
            <a:avLst/>
          </a:prstGeom>
          <a:noFill/>
        </p:spPr>
        <p:txBody>
          <a:bodyPr wrap="square" rtlCol="0" anchor="ctr">
            <a:spAutoFit/>
          </a:bodyPr>
          <a:lstStyle/>
          <a:p>
            <a:r>
              <a:rPr lang="en-US" altLang="ko-KR" sz="1400" b="1">
                <a:solidFill>
                  <a:schemeClr val="bg1"/>
                </a:solidFill>
                <a:latin typeface="Arial" pitchFamily="34" charset="0"/>
                <a:cs typeface="Arial" pitchFamily="34" charset="0"/>
              </a:rPr>
              <a:t>You can Resize without losing quality</a:t>
            </a:r>
            <a:endParaRPr lang="ko-KR" altLang="en-US" sz="1400" b="1">
              <a:solidFill>
                <a:schemeClr val="bg1"/>
              </a:solidFill>
              <a:latin typeface="Arial" pitchFamily="34" charset="0"/>
              <a:cs typeface="Arial" pitchFamily="34" charset="0"/>
            </a:endParaRPr>
          </a:p>
        </p:txBody>
      </p:sp>
      <p:sp>
        <p:nvSpPr>
          <p:cNvPr id="59" name="TextBox 58">
            <a:extLst>
              <a:ext uri="{FF2B5EF4-FFF2-40B4-BE49-F238E27FC236}">
                <a16:creationId xmlns:a16="http://schemas.microsoft.com/office/drawing/2014/main" id="{F2CE2B8B-ED32-491A-95B2-D28904BC432C}"/>
              </a:ext>
            </a:extLst>
          </p:cNvPr>
          <p:cNvSpPr txBox="1"/>
          <p:nvPr userDrawn="1"/>
        </p:nvSpPr>
        <p:spPr>
          <a:xfrm>
            <a:off x="711704" y="2127463"/>
            <a:ext cx="2232248" cy="738664"/>
          </a:xfrm>
          <a:prstGeom prst="rect">
            <a:avLst/>
          </a:prstGeom>
          <a:noFill/>
        </p:spPr>
        <p:txBody>
          <a:bodyPr wrap="square" rtlCol="0" anchor="ctr">
            <a:spAutoFit/>
          </a:bodyPr>
          <a:lstStyle/>
          <a:p>
            <a:r>
              <a:rPr lang="en-US" altLang="ko-KR" sz="1400" b="1">
                <a:solidFill>
                  <a:schemeClr val="bg1"/>
                </a:solidFill>
                <a:latin typeface="Arial" pitchFamily="34" charset="0"/>
                <a:cs typeface="Arial" pitchFamily="34" charset="0"/>
              </a:rPr>
              <a:t>You can Change Fill Color &amp;</a:t>
            </a:r>
          </a:p>
          <a:p>
            <a:r>
              <a:rPr lang="en-US" altLang="ko-KR" sz="1400" b="1">
                <a:solidFill>
                  <a:schemeClr val="bg1"/>
                </a:solidFill>
                <a:latin typeface="Arial" pitchFamily="34" charset="0"/>
                <a:cs typeface="Arial" pitchFamily="34" charset="0"/>
              </a:rPr>
              <a:t>Line Color</a:t>
            </a:r>
            <a:endParaRPr lang="ko-KR" altLang="en-US" sz="1400" b="1">
              <a:solidFill>
                <a:schemeClr val="bg1"/>
              </a:solidFill>
              <a:latin typeface="Arial" pitchFamily="34" charset="0"/>
              <a:cs typeface="Arial" pitchFamily="34" charset="0"/>
            </a:endParaRPr>
          </a:p>
        </p:txBody>
      </p:sp>
      <p:sp>
        <p:nvSpPr>
          <p:cNvPr id="60" name="TextBox 59">
            <a:extLst>
              <a:ext uri="{FF2B5EF4-FFF2-40B4-BE49-F238E27FC236}">
                <a16:creationId xmlns:a16="http://schemas.microsoft.com/office/drawing/2014/main" id="{962A52DF-2523-4479-BFA3-B5ACE9887E1C}"/>
              </a:ext>
            </a:extLst>
          </p:cNvPr>
          <p:cNvSpPr txBox="1"/>
          <p:nvPr userDrawn="1"/>
        </p:nvSpPr>
        <p:spPr>
          <a:xfrm>
            <a:off x="721229" y="5808438"/>
            <a:ext cx="2232000" cy="307777"/>
          </a:xfrm>
          <a:prstGeom prst="rect">
            <a:avLst/>
          </a:prstGeom>
          <a:noFill/>
        </p:spPr>
        <p:txBody>
          <a:bodyPr wrap="square" rtlCol="0" anchor="ctr">
            <a:spAutoFit/>
          </a:bodyPr>
          <a:lstStyle/>
          <a:p>
            <a:r>
              <a:rPr lang="en-US" altLang="ko-KR" sz="1400">
                <a:solidFill>
                  <a:schemeClr val="bg1"/>
                </a:solidFill>
                <a:latin typeface="Arial" pitchFamily="34" charset="0"/>
                <a:cs typeface="Arial" pitchFamily="34" charset="0"/>
              </a:rPr>
              <a:t>www.allppt.com</a:t>
            </a:r>
            <a:endParaRPr lang="ko-KR" altLang="en-US" sz="1400">
              <a:solidFill>
                <a:schemeClr val="bg1"/>
              </a:solidFill>
              <a:latin typeface="Arial" pitchFamily="34" charset="0"/>
              <a:cs typeface="Arial" pitchFamily="34" charset="0"/>
            </a:endParaRPr>
          </a:p>
        </p:txBody>
      </p:sp>
      <p:sp>
        <p:nvSpPr>
          <p:cNvPr id="61" name="TextBox 60">
            <a:extLst>
              <a:ext uri="{FF2B5EF4-FFF2-40B4-BE49-F238E27FC236}">
                <a16:creationId xmlns:a16="http://schemas.microsoft.com/office/drawing/2014/main" id="{BAAC314F-E96A-4408-95DE-A70E9ED054AF}"/>
              </a:ext>
            </a:extLst>
          </p:cNvPr>
          <p:cNvSpPr txBox="1"/>
          <p:nvPr userDrawn="1"/>
        </p:nvSpPr>
        <p:spPr>
          <a:xfrm>
            <a:off x="721229" y="4234881"/>
            <a:ext cx="2717296" cy="1815882"/>
          </a:xfrm>
          <a:prstGeom prst="rect">
            <a:avLst/>
          </a:prstGeom>
          <a:noFill/>
        </p:spPr>
        <p:txBody>
          <a:bodyPr wrap="square" rtlCol="0" anchor="ctr">
            <a:spAutoFit/>
          </a:bodyPr>
          <a:lstStyle/>
          <a:p>
            <a:r>
              <a:rPr lang="en-US" altLang="ko-KR" sz="2800" b="1" dirty="0">
                <a:solidFill>
                  <a:schemeClr val="bg1"/>
                </a:solidFill>
                <a:latin typeface="+mn-lt"/>
                <a:ea typeface="+mn-ea"/>
                <a:cs typeface="Arial" pitchFamily="34" charset="0"/>
              </a:rPr>
              <a:t>FREE </a:t>
            </a:r>
          </a:p>
          <a:p>
            <a:r>
              <a:rPr lang="en-US" altLang="ko-KR" sz="2800" b="1" dirty="0">
                <a:solidFill>
                  <a:schemeClr val="bg1"/>
                </a:solidFill>
                <a:latin typeface="+mn-lt"/>
                <a:ea typeface="+mn-ea"/>
                <a:cs typeface="Arial" pitchFamily="34" charset="0"/>
              </a:rPr>
              <a:t>PPT </a:t>
            </a:r>
            <a:r>
              <a:rPr lang="en-US" altLang="ko-KR" sz="2800" b="1" dirty="0" err="1">
                <a:solidFill>
                  <a:schemeClr val="bg1"/>
                </a:solidFill>
                <a:latin typeface="+mn-lt"/>
                <a:ea typeface="+mn-ea"/>
                <a:cs typeface="Arial" pitchFamily="34" charset="0"/>
              </a:rPr>
              <a:t>TCust_MastLATES</a:t>
            </a:r>
            <a:endParaRPr lang="en-US" altLang="ko-KR" sz="2800" b="1" dirty="0">
              <a:solidFill>
                <a:schemeClr val="bg1"/>
              </a:solidFill>
              <a:latin typeface="+mn-lt"/>
              <a:ea typeface="+mn-ea"/>
              <a:cs typeface="Arial" pitchFamily="34" charset="0"/>
            </a:endParaRPr>
          </a:p>
        </p:txBody>
      </p:sp>
    </p:spTree>
    <p:extLst>
      <p:ext uri="{BB962C8B-B14F-4D97-AF65-F5344CB8AC3E}">
        <p14:creationId xmlns:p14="http://schemas.microsoft.com/office/powerpoint/2010/main" val="339794964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blue">
    <p:spTree>
      <p:nvGrpSpPr>
        <p:cNvPr id="1" name=""/>
        <p:cNvGrpSpPr/>
        <p:nvPr/>
      </p:nvGrpSpPr>
      <p:grpSpPr>
        <a:xfrm>
          <a:off x="0" y="0"/>
          <a:ext cx="0" cy="0"/>
          <a:chOff x="0" y="0"/>
          <a:chExt cx="0" cy="0"/>
        </a:xfrm>
      </p:grpSpPr>
      <p:pic>
        <p:nvPicPr>
          <p:cNvPr id="6" name="Picture 5" descr="A picture containing bird&#10;&#10;Description automatically generated">
            <a:extLst>
              <a:ext uri="{FF2B5EF4-FFF2-40B4-BE49-F238E27FC236}">
                <a16:creationId xmlns:a16="http://schemas.microsoft.com/office/drawing/2014/main" id="{E26EF113-B7BF-47CB-864B-207CE5DB26C9}"/>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85" y="0"/>
            <a:ext cx="12189630" cy="6858000"/>
          </a:xfrm>
          <a:prstGeom prst="rect">
            <a:avLst/>
          </a:prstGeom>
        </p:spPr>
      </p:pic>
      <p:grpSp>
        <p:nvGrpSpPr>
          <p:cNvPr id="9" name="Group 8">
            <a:extLst>
              <a:ext uri="{FF2B5EF4-FFF2-40B4-BE49-F238E27FC236}">
                <a16:creationId xmlns:a16="http://schemas.microsoft.com/office/drawing/2014/main" id="{3F0B3AB1-0AEC-441E-B921-9CEB3FF922A7}"/>
              </a:ext>
            </a:extLst>
          </p:cNvPr>
          <p:cNvGrpSpPr/>
          <p:nvPr userDrawn="1"/>
        </p:nvGrpSpPr>
        <p:grpSpPr>
          <a:xfrm>
            <a:off x="0" y="5403941"/>
            <a:ext cx="12228766" cy="1445189"/>
            <a:chOff x="0" y="5403941"/>
            <a:chExt cx="12228766" cy="1445189"/>
          </a:xfrm>
        </p:grpSpPr>
        <p:pic>
          <p:nvPicPr>
            <p:cNvPr id="10" name="Picture 9" descr="A close up of a logo&#10;&#10;Description automatically generated">
              <a:extLst>
                <a:ext uri="{FF2B5EF4-FFF2-40B4-BE49-F238E27FC236}">
                  <a16:creationId xmlns:a16="http://schemas.microsoft.com/office/drawing/2014/main" id="{45A7387E-7100-4E0E-BF99-8A19E1F869BB}"/>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r="12046" b="5337"/>
            <a:stretch/>
          </p:blipFill>
          <p:spPr>
            <a:xfrm>
              <a:off x="0" y="5403941"/>
              <a:ext cx="10723418" cy="1445189"/>
            </a:xfrm>
            <a:prstGeom prst="rect">
              <a:avLst/>
            </a:prstGeom>
          </p:spPr>
        </p:pic>
        <p:pic>
          <p:nvPicPr>
            <p:cNvPr id="11" name="Picture 10" descr="A close up of a logo&#10;&#10;Description automatically generated">
              <a:extLst>
                <a:ext uri="{FF2B5EF4-FFF2-40B4-BE49-F238E27FC236}">
                  <a16:creationId xmlns:a16="http://schemas.microsoft.com/office/drawing/2014/main" id="{7521E420-622F-4CA5-9082-7BAAA61A7558}"/>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87953" r="3" b="5337"/>
            <a:stretch/>
          </p:blipFill>
          <p:spPr>
            <a:xfrm>
              <a:off x="10760362" y="5403941"/>
              <a:ext cx="1468404" cy="1445189"/>
            </a:xfrm>
            <a:prstGeom prst="rect">
              <a:avLst/>
            </a:prstGeom>
          </p:spPr>
        </p:pic>
      </p:grpSp>
      <p:sp>
        <p:nvSpPr>
          <p:cNvPr id="14" name="Title 13">
            <a:extLst>
              <a:ext uri="{FF2B5EF4-FFF2-40B4-BE49-F238E27FC236}">
                <a16:creationId xmlns:a16="http://schemas.microsoft.com/office/drawing/2014/main" id="{52A92587-3D44-46B6-8BF7-EA879915CDA3}"/>
              </a:ext>
            </a:extLst>
          </p:cNvPr>
          <p:cNvSpPr>
            <a:spLocks noGrp="1"/>
          </p:cNvSpPr>
          <p:nvPr>
            <p:ph type="title" hasCustomPrompt="1"/>
          </p:nvPr>
        </p:nvSpPr>
        <p:spPr>
          <a:xfrm>
            <a:off x="2613455" y="3078514"/>
            <a:ext cx="7328770" cy="1891942"/>
          </a:xfrm>
        </p:spPr>
        <p:txBody>
          <a:bodyPr/>
          <a:lstStyle>
            <a:lvl1pPr>
              <a:lnSpc>
                <a:spcPct val="90000"/>
              </a:lnSpc>
              <a:defRPr sz="5400" cap="all" baseline="0">
                <a:solidFill>
                  <a:schemeClr val="bg1"/>
                </a:solidFill>
              </a:defRPr>
            </a:lvl1pPr>
          </a:lstStyle>
          <a:p>
            <a:r>
              <a:rPr lang="en-US"/>
              <a:t>Add presentation title</a:t>
            </a:r>
            <a:endParaRPr lang="en-GB"/>
          </a:p>
        </p:txBody>
      </p:sp>
      <p:sp>
        <p:nvSpPr>
          <p:cNvPr id="12" name="Text Placeholder 15">
            <a:extLst>
              <a:ext uri="{FF2B5EF4-FFF2-40B4-BE49-F238E27FC236}">
                <a16:creationId xmlns:a16="http://schemas.microsoft.com/office/drawing/2014/main" id="{C59CF792-175E-4EB7-827F-1869BDA3043C}"/>
              </a:ext>
            </a:extLst>
          </p:cNvPr>
          <p:cNvSpPr>
            <a:spLocks noGrp="1"/>
          </p:cNvSpPr>
          <p:nvPr>
            <p:ph type="body" sz="quarter" idx="10" hasCustomPrompt="1"/>
          </p:nvPr>
        </p:nvSpPr>
        <p:spPr>
          <a:xfrm>
            <a:off x="2613454" y="4945559"/>
            <a:ext cx="7328769" cy="312235"/>
          </a:xfrm>
        </p:spPr>
        <p:txBody>
          <a:bodyPr/>
          <a:lstStyle>
            <a:lvl1pPr marL="0" indent="0">
              <a:spcBef>
                <a:spcPts val="0"/>
              </a:spcBef>
              <a:buNone/>
              <a:defRPr sz="1800">
                <a:solidFill>
                  <a:schemeClr val="bg1"/>
                </a:solidFill>
              </a:defRPr>
            </a:lvl1pPr>
          </a:lstStyle>
          <a:p>
            <a:pPr lvl="0"/>
            <a:r>
              <a:rPr lang="en-US"/>
              <a:t>Add subtitle</a:t>
            </a:r>
            <a:endParaRPr lang="en-GB"/>
          </a:p>
        </p:txBody>
      </p:sp>
      <p:sp>
        <p:nvSpPr>
          <p:cNvPr id="15" name="Text Placeholder 15">
            <a:extLst>
              <a:ext uri="{FF2B5EF4-FFF2-40B4-BE49-F238E27FC236}">
                <a16:creationId xmlns:a16="http://schemas.microsoft.com/office/drawing/2014/main" id="{2A0A5494-3A29-4129-AE77-6600D261B7AD}"/>
              </a:ext>
            </a:extLst>
          </p:cNvPr>
          <p:cNvSpPr>
            <a:spLocks noGrp="1"/>
          </p:cNvSpPr>
          <p:nvPr>
            <p:ph type="body" sz="quarter" idx="11" hasCustomPrompt="1"/>
          </p:nvPr>
        </p:nvSpPr>
        <p:spPr>
          <a:xfrm>
            <a:off x="2613454" y="5269448"/>
            <a:ext cx="7328769" cy="312235"/>
          </a:xfrm>
        </p:spPr>
        <p:txBody>
          <a:bodyPr/>
          <a:lstStyle>
            <a:lvl1pPr marL="0" indent="0">
              <a:spcBef>
                <a:spcPts val="0"/>
              </a:spcBef>
              <a:buNone/>
              <a:defRPr sz="1800">
                <a:solidFill>
                  <a:schemeClr val="bg1"/>
                </a:solidFill>
              </a:defRPr>
            </a:lvl1pPr>
          </a:lstStyle>
          <a:p>
            <a:pPr lvl="0"/>
            <a:r>
              <a:rPr lang="en-US"/>
              <a:t>Add date</a:t>
            </a:r>
            <a:endParaRPr lang="en-GB"/>
          </a:p>
        </p:txBody>
      </p:sp>
      <p:pic>
        <p:nvPicPr>
          <p:cNvPr id="8" name="Picture 7" descr="A close up of a logo&#10;&#10;Description automatically generated">
            <a:extLst>
              <a:ext uri="{FF2B5EF4-FFF2-40B4-BE49-F238E27FC236}">
                <a16:creationId xmlns:a16="http://schemas.microsoft.com/office/drawing/2014/main" id="{27CA13D5-C119-43D5-8FFD-F66787E2F6A9}"/>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l="84208"/>
          <a:stretch/>
        </p:blipFill>
        <p:spPr>
          <a:xfrm>
            <a:off x="10266630" y="0"/>
            <a:ext cx="1925370" cy="2635861"/>
          </a:xfrm>
          <a:prstGeom prst="rect">
            <a:avLst/>
          </a:prstGeom>
        </p:spPr>
      </p:pic>
    </p:spTree>
    <p:extLst>
      <p:ext uri="{BB962C8B-B14F-4D97-AF65-F5344CB8AC3E}">
        <p14:creationId xmlns:p14="http://schemas.microsoft.com/office/powerpoint/2010/main" val="1259939794"/>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Picture titl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B175F4B-94EB-4351-BE98-39E9986A05D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520" t="15243" r="4356" b="5913"/>
          <a:stretch/>
        </p:blipFill>
        <p:spPr>
          <a:xfrm>
            <a:off x="-377687" y="-1"/>
            <a:ext cx="12569687" cy="6938809"/>
          </a:xfrm>
          <a:prstGeom prst="rect">
            <a:avLst/>
          </a:prstGeom>
        </p:spPr>
      </p:pic>
      <p:sp>
        <p:nvSpPr>
          <p:cNvPr id="9" name="Callout: Bent Line 8">
            <a:extLst>
              <a:ext uri="{FF2B5EF4-FFF2-40B4-BE49-F238E27FC236}">
                <a16:creationId xmlns:a16="http://schemas.microsoft.com/office/drawing/2014/main" id="{A24F85D3-1723-439C-880C-29318B58FC8A}"/>
              </a:ext>
            </a:extLst>
          </p:cNvPr>
          <p:cNvSpPr/>
          <p:nvPr userDrawn="1"/>
        </p:nvSpPr>
        <p:spPr>
          <a:xfrm>
            <a:off x="12750393" y="0"/>
            <a:ext cx="1822857" cy="3429000"/>
          </a:xfrm>
          <a:prstGeom prst="borderCallout2">
            <a:avLst>
              <a:gd name="adj1" fmla="val 18750"/>
              <a:gd name="adj2" fmla="val -8333"/>
              <a:gd name="adj3" fmla="val 18750"/>
              <a:gd name="adj4" fmla="val -16667"/>
              <a:gd name="adj5" fmla="val 32251"/>
              <a:gd name="adj6" fmla="val -26422"/>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ctr"/>
          <a:lstStyle/>
          <a:p>
            <a:pPr algn="l"/>
            <a:r>
              <a:rPr lang="en-GB" sz="1600" b="1" u="none"/>
              <a:t>To change image</a:t>
            </a:r>
          </a:p>
          <a:p>
            <a:pPr marL="228600" indent="-228600" algn="l">
              <a:buFont typeface="+mj-lt"/>
              <a:buAutoNum type="arabicPeriod"/>
            </a:pPr>
            <a:r>
              <a:rPr lang="en-GB" sz="1200"/>
              <a:t>View </a:t>
            </a:r>
          </a:p>
          <a:p>
            <a:pPr marL="228600" indent="-228600" algn="l">
              <a:buFont typeface="+mj-lt"/>
              <a:buAutoNum type="arabicPeriod"/>
            </a:pPr>
            <a:r>
              <a:rPr lang="en-GB" sz="1200"/>
              <a:t>Slide master</a:t>
            </a:r>
          </a:p>
          <a:p>
            <a:pPr marL="228600" indent="-228600" algn="l">
              <a:buFont typeface="+mj-lt"/>
              <a:buAutoNum type="arabicPeriod"/>
            </a:pPr>
            <a:r>
              <a:rPr lang="en-GB" sz="1200"/>
              <a:t>Scroll to slide</a:t>
            </a:r>
          </a:p>
          <a:p>
            <a:pPr marL="228600" indent="-228600" algn="l">
              <a:buFont typeface="+mj-lt"/>
              <a:buAutoNum type="arabicPeriod"/>
            </a:pPr>
            <a:r>
              <a:rPr lang="en-GB" sz="1200"/>
              <a:t>Right click on top layer ‘send to back’</a:t>
            </a:r>
          </a:p>
          <a:p>
            <a:pPr marL="228600" indent="-228600" algn="l">
              <a:buFont typeface="+mj-lt"/>
              <a:buAutoNum type="arabicPeriod"/>
            </a:pPr>
            <a:r>
              <a:rPr lang="en-GB" sz="1200"/>
              <a:t>Insert image. Proportionately size image to fit area</a:t>
            </a:r>
          </a:p>
          <a:p>
            <a:pPr marL="228600" indent="-228600" algn="l">
              <a:buFont typeface="+mj-lt"/>
              <a:buAutoNum type="arabicPeriod"/>
            </a:pPr>
            <a:r>
              <a:rPr lang="en-GB" sz="1200"/>
              <a:t>Right click ‘send to back’</a:t>
            </a:r>
          </a:p>
        </p:txBody>
      </p:sp>
      <p:pic>
        <p:nvPicPr>
          <p:cNvPr id="16" name="Picture 15" descr="A close up of a logo&#10;&#10;Description automatically generated">
            <a:extLst>
              <a:ext uri="{FF2B5EF4-FFF2-40B4-BE49-F238E27FC236}">
                <a16:creationId xmlns:a16="http://schemas.microsoft.com/office/drawing/2014/main" id="{FE557304-1643-4392-B4F7-1884845B9F22}"/>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84208"/>
          <a:stretch/>
        </p:blipFill>
        <p:spPr>
          <a:xfrm>
            <a:off x="10266630" y="0"/>
            <a:ext cx="1925370" cy="2635861"/>
          </a:xfrm>
          <a:prstGeom prst="rect">
            <a:avLst/>
          </a:prstGeom>
        </p:spPr>
      </p:pic>
      <p:sp>
        <p:nvSpPr>
          <p:cNvPr id="14" name="Title 13">
            <a:extLst>
              <a:ext uri="{FF2B5EF4-FFF2-40B4-BE49-F238E27FC236}">
                <a16:creationId xmlns:a16="http://schemas.microsoft.com/office/drawing/2014/main" id="{52A92587-3D44-46B6-8BF7-EA879915CDA3}"/>
              </a:ext>
            </a:extLst>
          </p:cNvPr>
          <p:cNvSpPr>
            <a:spLocks noGrp="1"/>
          </p:cNvSpPr>
          <p:nvPr userDrawn="1">
            <p:ph type="title" hasCustomPrompt="1"/>
          </p:nvPr>
        </p:nvSpPr>
        <p:spPr>
          <a:xfrm>
            <a:off x="2260370" y="3038707"/>
            <a:ext cx="7328770" cy="1632647"/>
          </a:xfrm>
        </p:spPr>
        <p:txBody>
          <a:bodyPr/>
          <a:lstStyle>
            <a:lvl1pPr>
              <a:lnSpc>
                <a:spcPct val="90000"/>
              </a:lnSpc>
              <a:defRPr sz="5500" cap="all" baseline="0">
                <a:solidFill>
                  <a:schemeClr val="bg1"/>
                </a:solidFill>
              </a:defRPr>
            </a:lvl1pPr>
          </a:lstStyle>
          <a:p>
            <a:r>
              <a:rPr lang="en-US"/>
              <a:t>Add presentation title</a:t>
            </a:r>
            <a:endParaRPr lang="en-GB"/>
          </a:p>
        </p:txBody>
      </p:sp>
      <p:sp>
        <p:nvSpPr>
          <p:cNvPr id="12" name="Text Placeholder 15">
            <a:extLst>
              <a:ext uri="{FF2B5EF4-FFF2-40B4-BE49-F238E27FC236}">
                <a16:creationId xmlns:a16="http://schemas.microsoft.com/office/drawing/2014/main" id="{C59CF792-175E-4EB7-827F-1869BDA3043C}"/>
              </a:ext>
            </a:extLst>
          </p:cNvPr>
          <p:cNvSpPr>
            <a:spLocks noGrp="1"/>
          </p:cNvSpPr>
          <p:nvPr userDrawn="1">
            <p:ph type="body" sz="quarter" idx="10" hasCustomPrompt="1"/>
          </p:nvPr>
        </p:nvSpPr>
        <p:spPr>
          <a:xfrm>
            <a:off x="2260369" y="4683008"/>
            <a:ext cx="7328769" cy="312235"/>
          </a:xfrm>
        </p:spPr>
        <p:txBody>
          <a:bodyPr/>
          <a:lstStyle>
            <a:lvl1pPr marL="0" indent="0">
              <a:spcBef>
                <a:spcPts val="0"/>
              </a:spcBef>
              <a:buNone/>
              <a:defRPr sz="1800">
                <a:solidFill>
                  <a:schemeClr val="bg1"/>
                </a:solidFill>
              </a:defRPr>
            </a:lvl1pPr>
          </a:lstStyle>
          <a:p>
            <a:pPr lvl="0"/>
            <a:r>
              <a:rPr lang="en-US"/>
              <a:t>Add subtitle</a:t>
            </a:r>
            <a:endParaRPr lang="en-GB"/>
          </a:p>
        </p:txBody>
      </p:sp>
      <p:sp>
        <p:nvSpPr>
          <p:cNvPr id="15" name="Text Placeholder 15">
            <a:extLst>
              <a:ext uri="{FF2B5EF4-FFF2-40B4-BE49-F238E27FC236}">
                <a16:creationId xmlns:a16="http://schemas.microsoft.com/office/drawing/2014/main" id="{2A0A5494-3A29-4129-AE77-6600D261B7AD}"/>
              </a:ext>
            </a:extLst>
          </p:cNvPr>
          <p:cNvSpPr>
            <a:spLocks noGrp="1"/>
          </p:cNvSpPr>
          <p:nvPr userDrawn="1">
            <p:ph type="body" sz="quarter" idx="11" hasCustomPrompt="1"/>
          </p:nvPr>
        </p:nvSpPr>
        <p:spPr>
          <a:xfrm>
            <a:off x="2260369" y="5006897"/>
            <a:ext cx="7328769" cy="312235"/>
          </a:xfrm>
        </p:spPr>
        <p:txBody>
          <a:bodyPr/>
          <a:lstStyle>
            <a:lvl1pPr marL="0" indent="0">
              <a:spcBef>
                <a:spcPts val="0"/>
              </a:spcBef>
              <a:buNone/>
              <a:defRPr sz="1800">
                <a:solidFill>
                  <a:schemeClr val="bg1"/>
                </a:solidFill>
              </a:defRPr>
            </a:lvl1pPr>
          </a:lstStyle>
          <a:p>
            <a:pPr lvl="0"/>
            <a:r>
              <a:rPr lang="en-US"/>
              <a:t>Add date</a:t>
            </a:r>
            <a:endParaRPr lang="en-GB"/>
          </a:p>
        </p:txBody>
      </p:sp>
      <p:grpSp>
        <p:nvGrpSpPr>
          <p:cNvPr id="11" name="Group 10">
            <a:extLst>
              <a:ext uri="{FF2B5EF4-FFF2-40B4-BE49-F238E27FC236}">
                <a16:creationId xmlns:a16="http://schemas.microsoft.com/office/drawing/2014/main" id="{21A1C535-E3D6-400B-99BE-7040F7D28144}"/>
              </a:ext>
            </a:extLst>
          </p:cNvPr>
          <p:cNvGrpSpPr/>
          <p:nvPr userDrawn="1"/>
        </p:nvGrpSpPr>
        <p:grpSpPr>
          <a:xfrm>
            <a:off x="0" y="5403941"/>
            <a:ext cx="12228766" cy="1445189"/>
            <a:chOff x="0" y="5403941"/>
            <a:chExt cx="12228766" cy="1445189"/>
          </a:xfrm>
        </p:grpSpPr>
        <p:pic>
          <p:nvPicPr>
            <p:cNvPr id="13" name="Picture 12" descr="A close up of a logo&#10;&#10;Description automatically generated">
              <a:extLst>
                <a:ext uri="{FF2B5EF4-FFF2-40B4-BE49-F238E27FC236}">
                  <a16:creationId xmlns:a16="http://schemas.microsoft.com/office/drawing/2014/main" id="{3F541D11-C8F6-4A70-ADFF-5EC7981E434A}"/>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r="12046" b="5337"/>
            <a:stretch/>
          </p:blipFill>
          <p:spPr>
            <a:xfrm>
              <a:off x="0" y="5403941"/>
              <a:ext cx="10723418" cy="1445189"/>
            </a:xfrm>
            <a:prstGeom prst="rect">
              <a:avLst/>
            </a:prstGeom>
          </p:spPr>
        </p:pic>
        <p:pic>
          <p:nvPicPr>
            <p:cNvPr id="19" name="Picture 18" descr="A close up of a logo&#10;&#10;Description automatically generated">
              <a:extLst>
                <a:ext uri="{FF2B5EF4-FFF2-40B4-BE49-F238E27FC236}">
                  <a16:creationId xmlns:a16="http://schemas.microsoft.com/office/drawing/2014/main" id="{C9F584AD-B2B2-4F72-9476-8C34388EC9CD}"/>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l="87953" r="3" b="5337"/>
            <a:stretch/>
          </p:blipFill>
          <p:spPr>
            <a:xfrm>
              <a:off x="10760362" y="5403941"/>
              <a:ext cx="1468404" cy="1445189"/>
            </a:xfrm>
            <a:prstGeom prst="rect">
              <a:avLst/>
            </a:prstGeom>
          </p:spPr>
        </p:pic>
      </p:grpSp>
    </p:spTree>
    <p:extLst>
      <p:ext uri="{BB962C8B-B14F-4D97-AF65-F5344CB8AC3E}">
        <p14:creationId xmlns:p14="http://schemas.microsoft.com/office/powerpoint/2010/main" val="2789929306"/>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Chapter1">
    <p:spTree>
      <p:nvGrpSpPr>
        <p:cNvPr id="1" name=""/>
        <p:cNvGrpSpPr/>
        <p:nvPr/>
      </p:nvGrpSpPr>
      <p:grpSpPr>
        <a:xfrm>
          <a:off x="0" y="0"/>
          <a:ext cx="0" cy="0"/>
          <a:chOff x="0" y="0"/>
          <a:chExt cx="0" cy="0"/>
        </a:xfrm>
      </p:grpSpPr>
      <p:pic>
        <p:nvPicPr>
          <p:cNvPr id="5" name="Picture 4" descr="A close up of a logo&#10;&#10;Description automatically generated">
            <a:extLst>
              <a:ext uri="{FF2B5EF4-FFF2-40B4-BE49-F238E27FC236}">
                <a16:creationId xmlns:a16="http://schemas.microsoft.com/office/drawing/2014/main" id="{47DBD315-6EF8-432B-8F0F-75DAC4075CF7}"/>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85" y="0"/>
            <a:ext cx="12189630" cy="6858000"/>
          </a:xfrm>
          <a:prstGeom prst="rect">
            <a:avLst/>
          </a:prstGeom>
        </p:spPr>
      </p:pic>
      <p:sp>
        <p:nvSpPr>
          <p:cNvPr id="14" name="Title 13">
            <a:extLst>
              <a:ext uri="{FF2B5EF4-FFF2-40B4-BE49-F238E27FC236}">
                <a16:creationId xmlns:a16="http://schemas.microsoft.com/office/drawing/2014/main" id="{52A92587-3D44-46B6-8BF7-EA879915CDA3}"/>
              </a:ext>
            </a:extLst>
          </p:cNvPr>
          <p:cNvSpPr>
            <a:spLocks noGrp="1"/>
          </p:cNvSpPr>
          <p:nvPr>
            <p:ph type="title" hasCustomPrompt="1"/>
          </p:nvPr>
        </p:nvSpPr>
        <p:spPr>
          <a:xfrm>
            <a:off x="322262" y="1819926"/>
            <a:ext cx="5291900" cy="1632647"/>
          </a:xfrm>
        </p:spPr>
        <p:txBody>
          <a:bodyPr/>
          <a:lstStyle>
            <a:lvl1pPr>
              <a:lnSpc>
                <a:spcPct val="85000"/>
              </a:lnSpc>
              <a:defRPr sz="6500" cap="all" baseline="0">
                <a:solidFill>
                  <a:schemeClr val="bg1"/>
                </a:solidFill>
              </a:defRPr>
            </a:lvl1pPr>
          </a:lstStyle>
          <a:p>
            <a:r>
              <a:rPr lang="en-US"/>
              <a:t>Chapter one</a:t>
            </a:r>
            <a:endParaRPr lang="en-GB"/>
          </a:p>
        </p:txBody>
      </p:sp>
      <p:sp>
        <p:nvSpPr>
          <p:cNvPr id="16" name="Text Placeholder 15">
            <a:extLst>
              <a:ext uri="{FF2B5EF4-FFF2-40B4-BE49-F238E27FC236}">
                <a16:creationId xmlns:a16="http://schemas.microsoft.com/office/drawing/2014/main" id="{37FEBA48-BCDC-4227-B842-092CC6E5F59B}"/>
              </a:ext>
            </a:extLst>
          </p:cNvPr>
          <p:cNvSpPr>
            <a:spLocks noGrp="1"/>
          </p:cNvSpPr>
          <p:nvPr>
            <p:ph type="body" sz="quarter" idx="10" hasCustomPrompt="1"/>
          </p:nvPr>
        </p:nvSpPr>
        <p:spPr>
          <a:xfrm>
            <a:off x="322262" y="3790414"/>
            <a:ext cx="5291900" cy="825500"/>
          </a:xfrm>
        </p:spPr>
        <p:txBody>
          <a:bodyPr/>
          <a:lstStyle>
            <a:lvl1pPr marL="0" indent="0">
              <a:spcBef>
                <a:spcPts val="0"/>
              </a:spcBef>
              <a:buNone/>
              <a:defRPr sz="1800">
                <a:solidFill>
                  <a:schemeClr val="bg1"/>
                </a:solidFill>
              </a:defRPr>
            </a:lvl1pPr>
          </a:lstStyle>
          <a:p>
            <a:pPr lvl="0"/>
            <a:r>
              <a:rPr lang="en-US"/>
              <a:t>Add subtitle over two lines</a:t>
            </a:r>
            <a:endParaRPr lang="en-GB"/>
          </a:p>
        </p:txBody>
      </p:sp>
      <p:sp>
        <p:nvSpPr>
          <p:cNvPr id="18" name="Text Placeholder 17">
            <a:extLst>
              <a:ext uri="{FF2B5EF4-FFF2-40B4-BE49-F238E27FC236}">
                <a16:creationId xmlns:a16="http://schemas.microsoft.com/office/drawing/2014/main" id="{03DAF770-E44D-4BA1-8DC0-10F1B3BAA4ED}"/>
              </a:ext>
            </a:extLst>
          </p:cNvPr>
          <p:cNvSpPr>
            <a:spLocks noGrp="1"/>
          </p:cNvSpPr>
          <p:nvPr>
            <p:ph type="body" sz="quarter" idx="11" hasCustomPrompt="1"/>
          </p:nvPr>
        </p:nvSpPr>
        <p:spPr>
          <a:xfrm>
            <a:off x="8642399" y="3059641"/>
            <a:ext cx="3495283" cy="2212439"/>
          </a:xfrm>
        </p:spPr>
        <p:txBody>
          <a:bodyPr anchor="ctr"/>
          <a:lstStyle>
            <a:lvl1pPr marL="0" indent="0" algn="ctr">
              <a:buNone/>
              <a:defRPr sz="18000" spc="-1000" baseline="0">
                <a:solidFill>
                  <a:schemeClr val="bg1"/>
                </a:solidFill>
                <a:latin typeface="Arial Black" panose="020B0A04020102020204" pitchFamily="34" charset="0"/>
              </a:defRPr>
            </a:lvl1pPr>
          </a:lstStyle>
          <a:p>
            <a:pPr lvl="0"/>
            <a:r>
              <a:rPr lang="en-US"/>
              <a:t>01</a:t>
            </a:r>
            <a:endParaRPr lang="en-GB"/>
          </a:p>
        </p:txBody>
      </p:sp>
      <p:pic>
        <p:nvPicPr>
          <p:cNvPr id="15" name="Picture 14" descr="A close up of a logo&#10;&#10;Description automatically generated">
            <a:extLst>
              <a:ext uri="{FF2B5EF4-FFF2-40B4-BE49-F238E27FC236}">
                <a16:creationId xmlns:a16="http://schemas.microsoft.com/office/drawing/2014/main" id="{D8108C02-582D-449F-AB09-4A7182222743}"/>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84208"/>
          <a:stretch/>
        </p:blipFill>
        <p:spPr>
          <a:xfrm>
            <a:off x="10266630" y="0"/>
            <a:ext cx="1925370" cy="2635861"/>
          </a:xfrm>
          <a:prstGeom prst="rect">
            <a:avLst/>
          </a:prstGeom>
        </p:spPr>
      </p:pic>
      <p:grpSp>
        <p:nvGrpSpPr>
          <p:cNvPr id="9" name="Group 8">
            <a:extLst>
              <a:ext uri="{FF2B5EF4-FFF2-40B4-BE49-F238E27FC236}">
                <a16:creationId xmlns:a16="http://schemas.microsoft.com/office/drawing/2014/main" id="{7CA95DA0-5AE5-41DF-B47A-81242FDDFAC5}"/>
              </a:ext>
            </a:extLst>
          </p:cNvPr>
          <p:cNvGrpSpPr/>
          <p:nvPr userDrawn="1"/>
        </p:nvGrpSpPr>
        <p:grpSpPr>
          <a:xfrm>
            <a:off x="0" y="5403941"/>
            <a:ext cx="12228766" cy="1445189"/>
            <a:chOff x="0" y="5403941"/>
            <a:chExt cx="12228766" cy="1445189"/>
          </a:xfrm>
        </p:grpSpPr>
        <p:pic>
          <p:nvPicPr>
            <p:cNvPr id="10" name="Picture 9" descr="A close up of a logo&#10;&#10;Description automatically generated">
              <a:extLst>
                <a:ext uri="{FF2B5EF4-FFF2-40B4-BE49-F238E27FC236}">
                  <a16:creationId xmlns:a16="http://schemas.microsoft.com/office/drawing/2014/main" id="{84E06B0C-8591-4169-B3FF-30583BAEA5F7}"/>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r="12046" b="5337"/>
            <a:stretch/>
          </p:blipFill>
          <p:spPr>
            <a:xfrm>
              <a:off x="0" y="5403941"/>
              <a:ext cx="10723418" cy="1445189"/>
            </a:xfrm>
            <a:prstGeom prst="rect">
              <a:avLst/>
            </a:prstGeom>
          </p:spPr>
        </p:pic>
        <p:pic>
          <p:nvPicPr>
            <p:cNvPr id="11" name="Picture 10" descr="A close up of a logo&#10;&#10;Description automatically generated">
              <a:extLst>
                <a:ext uri="{FF2B5EF4-FFF2-40B4-BE49-F238E27FC236}">
                  <a16:creationId xmlns:a16="http://schemas.microsoft.com/office/drawing/2014/main" id="{A0EC5769-6B6C-4B1D-A704-720501B61D99}"/>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l="87953" r="3" b="5337"/>
            <a:stretch/>
          </p:blipFill>
          <p:spPr>
            <a:xfrm>
              <a:off x="10760362" y="5403941"/>
              <a:ext cx="1468404" cy="1445189"/>
            </a:xfrm>
            <a:prstGeom prst="rect">
              <a:avLst/>
            </a:prstGeom>
          </p:spPr>
        </p:pic>
      </p:grpSp>
    </p:spTree>
    <p:extLst>
      <p:ext uri="{BB962C8B-B14F-4D97-AF65-F5344CB8AC3E}">
        <p14:creationId xmlns:p14="http://schemas.microsoft.com/office/powerpoint/2010/main" val="1859252279"/>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Chapter2">
    <p:spTree>
      <p:nvGrpSpPr>
        <p:cNvPr id="1" name=""/>
        <p:cNvGrpSpPr/>
        <p:nvPr/>
      </p:nvGrpSpPr>
      <p:grpSpPr>
        <a:xfrm>
          <a:off x="0" y="0"/>
          <a:ext cx="0" cy="0"/>
          <a:chOff x="0" y="0"/>
          <a:chExt cx="0" cy="0"/>
        </a:xfrm>
      </p:grpSpPr>
      <p:pic>
        <p:nvPicPr>
          <p:cNvPr id="4" name="Picture 3" descr="A close up of a sign&#10;&#10;Description automatically generated">
            <a:extLst>
              <a:ext uri="{FF2B5EF4-FFF2-40B4-BE49-F238E27FC236}">
                <a16:creationId xmlns:a16="http://schemas.microsoft.com/office/drawing/2014/main" id="{1C119EF1-5C56-49F4-ADCB-F06F46D9B87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85" y="0"/>
            <a:ext cx="12189630" cy="6858000"/>
          </a:xfrm>
          <a:prstGeom prst="rect">
            <a:avLst/>
          </a:prstGeom>
        </p:spPr>
      </p:pic>
      <p:sp>
        <p:nvSpPr>
          <p:cNvPr id="14" name="Title 13">
            <a:extLst>
              <a:ext uri="{FF2B5EF4-FFF2-40B4-BE49-F238E27FC236}">
                <a16:creationId xmlns:a16="http://schemas.microsoft.com/office/drawing/2014/main" id="{52A92587-3D44-46B6-8BF7-EA879915CDA3}"/>
              </a:ext>
            </a:extLst>
          </p:cNvPr>
          <p:cNvSpPr>
            <a:spLocks noGrp="1"/>
          </p:cNvSpPr>
          <p:nvPr>
            <p:ph type="title" hasCustomPrompt="1"/>
          </p:nvPr>
        </p:nvSpPr>
        <p:spPr>
          <a:xfrm>
            <a:off x="322262" y="1819926"/>
            <a:ext cx="5291900" cy="1632647"/>
          </a:xfrm>
        </p:spPr>
        <p:txBody>
          <a:bodyPr/>
          <a:lstStyle>
            <a:lvl1pPr>
              <a:lnSpc>
                <a:spcPct val="85000"/>
              </a:lnSpc>
              <a:defRPr sz="6500" cap="all" baseline="0">
                <a:solidFill>
                  <a:schemeClr val="bg1"/>
                </a:solidFill>
              </a:defRPr>
            </a:lvl1pPr>
          </a:lstStyle>
          <a:p>
            <a:r>
              <a:rPr lang="en-US"/>
              <a:t>Chapter TWO</a:t>
            </a:r>
            <a:endParaRPr lang="en-GB"/>
          </a:p>
        </p:txBody>
      </p:sp>
      <p:sp>
        <p:nvSpPr>
          <p:cNvPr id="16" name="Text Placeholder 15">
            <a:extLst>
              <a:ext uri="{FF2B5EF4-FFF2-40B4-BE49-F238E27FC236}">
                <a16:creationId xmlns:a16="http://schemas.microsoft.com/office/drawing/2014/main" id="{37FEBA48-BCDC-4227-B842-092CC6E5F59B}"/>
              </a:ext>
            </a:extLst>
          </p:cNvPr>
          <p:cNvSpPr>
            <a:spLocks noGrp="1"/>
          </p:cNvSpPr>
          <p:nvPr>
            <p:ph type="body" sz="quarter" idx="10" hasCustomPrompt="1"/>
          </p:nvPr>
        </p:nvSpPr>
        <p:spPr>
          <a:xfrm>
            <a:off x="322262" y="3790414"/>
            <a:ext cx="5291900" cy="825500"/>
          </a:xfrm>
        </p:spPr>
        <p:txBody>
          <a:bodyPr/>
          <a:lstStyle>
            <a:lvl1pPr marL="0" indent="0">
              <a:spcBef>
                <a:spcPts val="0"/>
              </a:spcBef>
              <a:buNone/>
              <a:defRPr sz="1800">
                <a:solidFill>
                  <a:schemeClr val="bg1"/>
                </a:solidFill>
              </a:defRPr>
            </a:lvl1pPr>
          </a:lstStyle>
          <a:p>
            <a:pPr lvl="0"/>
            <a:r>
              <a:rPr lang="en-US"/>
              <a:t>Add subtitle over two lines</a:t>
            </a:r>
            <a:endParaRPr lang="en-GB"/>
          </a:p>
        </p:txBody>
      </p:sp>
      <p:pic>
        <p:nvPicPr>
          <p:cNvPr id="15" name="Picture 14" descr="A close up of a logo&#10;&#10;Description automatically generated">
            <a:extLst>
              <a:ext uri="{FF2B5EF4-FFF2-40B4-BE49-F238E27FC236}">
                <a16:creationId xmlns:a16="http://schemas.microsoft.com/office/drawing/2014/main" id="{D8108C02-582D-449F-AB09-4A7182222743}"/>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84208"/>
          <a:stretch/>
        </p:blipFill>
        <p:spPr>
          <a:xfrm>
            <a:off x="10266630" y="0"/>
            <a:ext cx="1925370" cy="2635861"/>
          </a:xfrm>
          <a:prstGeom prst="rect">
            <a:avLst/>
          </a:prstGeom>
        </p:spPr>
      </p:pic>
      <p:sp>
        <p:nvSpPr>
          <p:cNvPr id="9" name="Text Placeholder 17">
            <a:extLst>
              <a:ext uri="{FF2B5EF4-FFF2-40B4-BE49-F238E27FC236}">
                <a16:creationId xmlns:a16="http://schemas.microsoft.com/office/drawing/2014/main" id="{856093A8-FBF8-4D56-A336-E53C98FD3B52}"/>
              </a:ext>
            </a:extLst>
          </p:cNvPr>
          <p:cNvSpPr>
            <a:spLocks noGrp="1"/>
          </p:cNvSpPr>
          <p:nvPr>
            <p:ph type="body" sz="quarter" idx="11" hasCustomPrompt="1"/>
          </p:nvPr>
        </p:nvSpPr>
        <p:spPr>
          <a:xfrm>
            <a:off x="8642399" y="3195442"/>
            <a:ext cx="3495283" cy="2212439"/>
          </a:xfrm>
        </p:spPr>
        <p:txBody>
          <a:bodyPr anchor="ctr"/>
          <a:lstStyle>
            <a:lvl1pPr marL="0" indent="0" algn="ctr">
              <a:buNone/>
              <a:defRPr sz="18000" spc="-1000" baseline="0">
                <a:solidFill>
                  <a:schemeClr val="bg1"/>
                </a:solidFill>
                <a:latin typeface="Arial Black" panose="020B0A04020102020204" pitchFamily="34" charset="0"/>
              </a:defRPr>
            </a:lvl1pPr>
          </a:lstStyle>
          <a:p>
            <a:pPr lvl="0"/>
            <a:r>
              <a:rPr lang="en-US"/>
              <a:t>02</a:t>
            </a:r>
            <a:endParaRPr lang="en-GB"/>
          </a:p>
        </p:txBody>
      </p:sp>
      <p:grpSp>
        <p:nvGrpSpPr>
          <p:cNvPr id="10" name="Group 9">
            <a:extLst>
              <a:ext uri="{FF2B5EF4-FFF2-40B4-BE49-F238E27FC236}">
                <a16:creationId xmlns:a16="http://schemas.microsoft.com/office/drawing/2014/main" id="{CF2546D5-BA7B-4303-BEED-C0A5DC3CE77D}"/>
              </a:ext>
            </a:extLst>
          </p:cNvPr>
          <p:cNvGrpSpPr/>
          <p:nvPr userDrawn="1"/>
        </p:nvGrpSpPr>
        <p:grpSpPr>
          <a:xfrm>
            <a:off x="0" y="5403941"/>
            <a:ext cx="12228766" cy="1445189"/>
            <a:chOff x="0" y="5403941"/>
            <a:chExt cx="12228766" cy="1445189"/>
          </a:xfrm>
        </p:grpSpPr>
        <p:pic>
          <p:nvPicPr>
            <p:cNvPr id="11" name="Picture 10" descr="A close up of a logo&#10;&#10;Description automatically generated">
              <a:extLst>
                <a:ext uri="{FF2B5EF4-FFF2-40B4-BE49-F238E27FC236}">
                  <a16:creationId xmlns:a16="http://schemas.microsoft.com/office/drawing/2014/main" id="{79A2BFA3-D49D-484F-81E0-8B01BF664F6C}"/>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r="12046" b="5337"/>
            <a:stretch/>
          </p:blipFill>
          <p:spPr>
            <a:xfrm>
              <a:off x="0" y="5403941"/>
              <a:ext cx="10723418" cy="1445189"/>
            </a:xfrm>
            <a:prstGeom prst="rect">
              <a:avLst/>
            </a:prstGeom>
          </p:spPr>
        </p:pic>
        <p:pic>
          <p:nvPicPr>
            <p:cNvPr id="12" name="Picture 11" descr="A close up of a logo&#10;&#10;Description automatically generated">
              <a:extLst>
                <a:ext uri="{FF2B5EF4-FFF2-40B4-BE49-F238E27FC236}">
                  <a16:creationId xmlns:a16="http://schemas.microsoft.com/office/drawing/2014/main" id="{72574F24-AF35-444A-AC72-8209388C2318}"/>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l="87953" r="3" b="5337"/>
            <a:stretch/>
          </p:blipFill>
          <p:spPr>
            <a:xfrm>
              <a:off x="10760362" y="5403941"/>
              <a:ext cx="1468404" cy="1445189"/>
            </a:xfrm>
            <a:prstGeom prst="rect">
              <a:avLst/>
            </a:prstGeom>
          </p:spPr>
        </p:pic>
      </p:grpSp>
    </p:spTree>
    <p:extLst>
      <p:ext uri="{BB962C8B-B14F-4D97-AF65-F5344CB8AC3E}">
        <p14:creationId xmlns:p14="http://schemas.microsoft.com/office/powerpoint/2010/main" val="3481081084"/>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Chapter3">
    <p:spTree>
      <p:nvGrpSpPr>
        <p:cNvPr id="1" name=""/>
        <p:cNvGrpSpPr/>
        <p:nvPr/>
      </p:nvGrpSpPr>
      <p:grpSpPr>
        <a:xfrm>
          <a:off x="0" y="0"/>
          <a:ext cx="0" cy="0"/>
          <a:chOff x="0" y="0"/>
          <a:chExt cx="0" cy="0"/>
        </a:xfrm>
      </p:grpSpPr>
      <p:pic>
        <p:nvPicPr>
          <p:cNvPr id="4" name="Picture 3" descr="A close up of a sign&#10;&#10;Description automatically generated">
            <a:extLst>
              <a:ext uri="{FF2B5EF4-FFF2-40B4-BE49-F238E27FC236}">
                <a16:creationId xmlns:a16="http://schemas.microsoft.com/office/drawing/2014/main" id="{F76E0CE1-AE10-434C-BA64-4E485D53387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85" y="0"/>
            <a:ext cx="12189630" cy="6858000"/>
          </a:xfrm>
          <a:prstGeom prst="rect">
            <a:avLst/>
          </a:prstGeom>
        </p:spPr>
      </p:pic>
      <p:sp>
        <p:nvSpPr>
          <p:cNvPr id="14" name="Title 13">
            <a:extLst>
              <a:ext uri="{FF2B5EF4-FFF2-40B4-BE49-F238E27FC236}">
                <a16:creationId xmlns:a16="http://schemas.microsoft.com/office/drawing/2014/main" id="{52A92587-3D44-46B6-8BF7-EA879915CDA3}"/>
              </a:ext>
            </a:extLst>
          </p:cNvPr>
          <p:cNvSpPr>
            <a:spLocks noGrp="1"/>
          </p:cNvSpPr>
          <p:nvPr>
            <p:ph type="title" hasCustomPrompt="1"/>
          </p:nvPr>
        </p:nvSpPr>
        <p:spPr>
          <a:xfrm>
            <a:off x="322262" y="1819926"/>
            <a:ext cx="5291900" cy="1632647"/>
          </a:xfrm>
        </p:spPr>
        <p:txBody>
          <a:bodyPr/>
          <a:lstStyle>
            <a:lvl1pPr>
              <a:lnSpc>
                <a:spcPct val="85000"/>
              </a:lnSpc>
              <a:defRPr sz="6500" cap="all" baseline="0">
                <a:solidFill>
                  <a:schemeClr val="bg1"/>
                </a:solidFill>
              </a:defRPr>
            </a:lvl1pPr>
          </a:lstStyle>
          <a:p>
            <a:r>
              <a:rPr lang="en-US"/>
              <a:t>Chapter THREE</a:t>
            </a:r>
            <a:endParaRPr lang="en-GB"/>
          </a:p>
        </p:txBody>
      </p:sp>
      <p:sp>
        <p:nvSpPr>
          <p:cNvPr id="16" name="Text Placeholder 15">
            <a:extLst>
              <a:ext uri="{FF2B5EF4-FFF2-40B4-BE49-F238E27FC236}">
                <a16:creationId xmlns:a16="http://schemas.microsoft.com/office/drawing/2014/main" id="{37FEBA48-BCDC-4227-B842-092CC6E5F59B}"/>
              </a:ext>
            </a:extLst>
          </p:cNvPr>
          <p:cNvSpPr>
            <a:spLocks noGrp="1"/>
          </p:cNvSpPr>
          <p:nvPr>
            <p:ph type="body" sz="quarter" idx="10" hasCustomPrompt="1"/>
          </p:nvPr>
        </p:nvSpPr>
        <p:spPr>
          <a:xfrm>
            <a:off x="322262" y="3790414"/>
            <a:ext cx="5291900" cy="825500"/>
          </a:xfrm>
        </p:spPr>
        <p:txBody>
          <a:bodyPr/>
          <a:lstStyle>
            <a:lvl1pPr marL="0" indent="0">
              <a:spcBef>
                <a:spcPts val="0"/>
              </a:spcBef>
              <a:buNone/>
              <a:defRPr sz="1800">
                <a:solidFill>
                  <a:schemeClr val="bg1"/>
                </a:solidFill>
              </a:defRPr>
            </a:lvl1pPr>
          </a:lstStyle>
          <a:p>
            <a:pPr lvl="0"/>
            <a:r>
              <a:rPr lang="en-US"/>
              <a:t>Add subtitle over two lines</a:t>
            </a:r>
            <a:endParaRPr lang="en-GB"/>
          </a:p>
        </p:txBody>
      </p:sp>
      <p:pic>
        <p:nvPicPr>
          <p:cNvPr id="15" name="Picture 14" descr="A close up of a logo&#10;&#10;Description automatically generated">
            <a:extLst>
              <a:ext uri="{FF2B5EF4-FFF2-40B4-BE49-F238E27FC236}">
                <a16:creationId xmlns:a16="http://schemas.microsoft.com/office/drawing/2014/main" id="{D8108C02-582D-449F-AB09-4A7182222743}"/>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84208"/>
          <a:stretch/>
        </p:blipFill>
        <p:spPr>
          <a:xfrm>
            <a:off x="10266630" y="0"/>
            <a:ext cx="1925370" cy="2635861"/>
          </a:xfrm>
          <a:prstGeom prst="rect">
            <a:avLst/>
          </a:prstGeom>
        </p:spPr>
      </p:pic>
      <p:sp>
        <p:nvSpPr>
          <p:cNvPr id="9" name="Text Placeholder 17">
            <a:extLst>
              <a:ext uri="{FF2B5EF4-FFF2-40B4-BE49-F238E27FC236}">
                <a16:creationId xmlns:a16="http://schemas.microsoft.com/office/drawing/2014/main" id="{E3AACD3E-4094-4E76-AD3C-78C6884DFC60}"/>
              </a:ext>
            </a:extLst>
          </p:cNvPr>
          <p:cNvSpPr>
            <a:spLocks noGrp="1"/>
          </p:cNvSpPr>
          <p:nvPr>
            <p:ph type="body" sz="quarter" idx="11" hasCustomPrompt="1"/>
          </p:nvPr>
        </p:nvSpPr>
        <p:spPr>
          <a:xfrm>
            <a:off x="8642399" y="3308610"/>
            <a:ext cx="3495283" cy="2212439"/>
          </a:xfrm>
        </p:spPr>
        <p:txBody>
          <a:bodyPr anchor="ctr"/>
          <a:lstStyle>
            <a:lvl1pPr marL="0" indent="0" algn="ctr">
              <a:buNone/>
              <a:defRPr sz="18000" spc="-1000" baseline="0">
                <a:solidFill>
                  <a:schemeClr val="bg1"/>
                </a:solidFill>
                <a:latin typeface="Arial Black" panose="020B0A04020102020204" pitchFamily="34" charset="0"/>
              </a:defRPr>
            </a:lvl1pPr>
          </a:lstStyle>
          <a:p>
            <a:pPr lvl="0"/>
            <a:r>
              <a:rPr lang="en-US"/>
              <a:t>03</a:t>
            </a:r>
            <a:endParaRPr lang="en-GB"/>
          </a:p>
        </p:txBody>
      </p:sp>
      <p:grpSp>
        <p:nvGrpSpPr>
          <p:cNvPr id="10" name="Group 9">
            <a:extLst>
              <a:ext uri="{FF2B5EF4-FFF2-40B4-BE49-F238E27FC236}">
                <a16:creationId xmlns:a16="http://schemas.microsoft.com/office/drawing/2014/main" id="{BDB29AD0-E239-45E9-A752-339F179A9CE4}"/>
              </a:ext>
            </a:extLst>
          </p:cNvPr>
          <p:cNvGrpSpPr/>
          <p:nvPr userDrawn="1"/>
        </p:nvGrpSpPr>
        <p:grpSpPr>
          <a:xfrm>
            <a:off x="0" y="5403941"/>
            <a:ext cx="12228766" cy="1445189"/>
            <a:chOff x="0" y="5403941"/>
            <a:chExt cx="12228766" cy="1445189"/>
          </a:xfrm>
        </p:grpSpPr>
        <p:pic>
          <p:nvPicPr>
            <p:cNvPr id="11" name="Picture 10" descr="A close up of a logo&#10;&#10;Description automatically generated">
              <a:extLst>
                <a:ext uri="{FF2B5EF4-FFF2-40B4-BE49-F238E27FC236}">
                  <a16:creationId xmlns:a16="http://schemas.microsoft.com/office/drawing/2014/main" id="{C85C710F-90E0-48C1-89C0-8BF4AB6CB60D}"/>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r="12046" b="5337"/>
            <a:stretch/>
          </p:blipFill>
          <p:spPr>
            <a:xfrm>
              <a:off x="0" y="5403941"/>
              <a:ext cx="10723418" cy="1445189"/>
            </a:xfrm>
            <a:prstGeom prst="rect">
              <a:avLst/>
            </a:prstGeom>
          </p:spPr>
        </p:pic>
        <p:pic>
          <p:nvPicPr>
            <p:cNvPr id="12" name="Picture 11" descr="A close up of a logo&#10;&#10;Description automatically generated">
              <a:extLst>
                <a:ext uri="{FF2B5EF4-FFF2-40B4-BE49-F238E27FC236}">
                  <a16:creationId xmlns:a16="http://schemas.microsoft.com/office/drawing/2014/main" id="{1EED0CC3-89D6-42D9-BBF6-2265015BEA4B}"/>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l="87953" r="3" b="5337"/>
            <a:stretch/>
          </p:blipFill>
          <p:spPr>
            <a:xfrm>
              <a:off x="10760362" y="5403941"/>
              <a:ext cx="1468404" cy="1445189"/>
            </a:xfrm>
            <a:prstGeom prst="rect">
              <a:avLst/>
            </a:prstGeom>
          </p:spPr>
        </p:pic>
      </p:grpSp>
    </p:spTree>
    <p:extLst>
      <p:ext uri="{BB962C8B-B14F-4D97-AF65-F5344CB8AC3E}">
        <p14:creationId xmlns:p14="http://schemas.microsoft.com/office/powerpoint/2010/main" val="84206168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Chapter4">
    <p:spTree>
      <p:nvGrpSpPr>
        <p:cNvPr id="1" name=""/>
        <p:cNvGrpSpPr/>
        <p:nvPr/>
      </p:nvGrpSpPr>
      <p:grpSpPr>
        <a:xfrm>
          <a:off x="0" y="0"/>
          <a:ext cx="0" cy="0"/>
          <a:chOff x="0" y="0"/>
          <a:chExt cx="0" cy="0"/>
        </a:xfrm>
      </p:grpSpPr>
      <p:pic>
        <p:nvPicPr>
          <p:cNvPr id="4" name="Picture 3" descr="A close up of a sign&#10;&#10;Description automatically generated">
            <a:extLst>
              <a:ext uri="{FF2B5EF4-FFF2-40B4-BE49-F238E27FC236}">
                <a16:creationId xmlns:a16="http://schemas.microsoft.com/office/drawing/2014/main" id="{DC1837BE-8352-42C4-B3B7-CF66BB2D929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85" y="0"/>
            <a:ext cx="12189630" cy="6858000"/>
          </a:xfrm>
          <a:prstGeom prst="rect">
            <a:avLst/>
          </a:prstGeom>
        </p:spPr>
      </p:pic>
      <p:sp>
        <p:nvSpPr>
          <p:cNvPr id="14" name="Title 13">
            <a:extLst>
              <a:ext uri="{FF2B5EF4-FFF2-40B4-BE49-F238E27FC236}">
                <a16:creationId xmlns:a16="http://schemas.microsoft.com/office/drawing/2014/main" id="{52A92587-3D44-46B6-8BF7-EA879915CDA3}"/>
              </a:ext>
            </a:extLst>
          </p:cNvPr>
          <p:cNvSpPr>
            <a:spLocks noGrp="1"/>
          </p:cNvSpPr>
          <p:nvPr>
            <p:ph type="title" hasCustomPrompt="1"/>
          </p:nvPr>
        </p:nvSpPr>
        <p:spPr>
          <a:xfrm>
            <a:off x="322262" y="1819926"/>
            <a:ext cx="5291900" cy="1632647"/>
          </a:xfrm>
        </p:spPr>
        <p:txBody>
          <a:bodyPr/>
          <a:lstStyle>
            <a:lvl1pPr>
              <a:lnSpc>
                <a:spcPct val="85000"/>
              </a:lnSpc>
              <a:defRPr sz="6500" cap="all" baseline="0">
                <a:solidFill>
                  <a:schemeClr val="bg1"/>
                </a:solidFill>
              </a:defRPr>
            </a:lvl1pPr>
          </a:lstStyle>
          <a:p>
            <a:r>
              <a:rPr lang="en-US"/>
              <a:t>Chapter FOUR</a:t>
            </a:r>
            <a:endParaRPr lang="en-GB"/>
          </a:p>
        </p:txBody>
      </p:sp>
      <p:sp>
        <p:nvSpPr>
          <p:cNvPr id="16" name="Text Placeholder 15">
            <a:extLst>
              <a:ext uri="{FF2B5EF4-FFF2-40B4-BE49-F238E27FC236}">
                <a16:creationId xmlns:a16="http://schemas.microsoft.com/office/drawing/2014/main" id="{37FEBA48-BCDC-4227-B842-092CC6E5F59B}"/>
              </a:ext>
            </a:extLst>
          </p:cNvPr>
          <p:cNvSpPr>
            <a:spLocks noGrp="1"/>
          </p:cNvSpPr>
          <p:nvPr>
            <p:ph type="body" sz="quarter" idx="10" hasCustomPrompt="1"/>
          </p:nvPr>
        </p:nvSpPr>
        <p:spPr>
          <a:xfrm>
            <a:off x="322262" y="3790414"/>
            <a:ext cx="5291900" cy="825500"/>
          </a:xfrm>
        </p:spPr>
        <p:txBody>
          <a:bodyPr/>
          <a:lstStyle>
            <a:lvl1pPr marL="0" indent="0">
              <a:spcBef>
                <a:spcPts val="0"/>
              </a:spcBef>
              <a:buNone/>
              <a:defRPr sz="1800">
                <a:solidFill>
                  <a:schemeClr val="bg1"/>
                </a:solidFill>
              </a:defRPr>
            </a:lvl1pPr>
          </a:lstStyle>
          <a:p>
            <a:pPr lvl="0"/>
            <a:r>
              <a:rPr lang="en-US"/>
              <a:t>Add subtitle over two lines</a:t>
            </a:r>
            <a:endParaRPr lang="en-GB"/>
          </a:p>
        </p:txBody>
      </p:sp>
      <p:pic>
        <p:nvPicPr>
          <p:cNvPr id="15" name="Picture 14" descr="A close up of a logo&#10;&#10;Description automatically generated">
            <a:extLst>
              <a:ext uri="{FF2B5EF4-FFF2-40B4-BE49-F238E27FC236}">
                <a16:creationId xmlns:a16="http://schemas.microsoft.com/office/drawing/2014/main" id="{D8108C02-582D-449F-AB09-4A7182222743}"/>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84208"/>
          <a:stretch/>
        </p:blipFill>
        <p:spPr>
          <a:xfrm>
            <a:off x="10266630" y="0"/>
            <a:ext cx="1925370" cy="2635861"/>
          </a:xfrm>
          <a:prstGeom prst="rect">
            <a:avLst/>
          </a:prstGeom>
        </p:spPr>
      </p:pic>
      <p:sp>
        <p:nvSpPr>
          <p:cNvPr id="9" name="Text Placeholder 17">
            <a:extLst>
              <a:ext uri="{FF2B5EF4-FFF2-40B4-BE49-F238E27FC236}">
                <a16:creationId xmlns:a16="http://schemas.microsoft.com/office/drawing/2014/main" id="{6A791605-135F-4D21-9717-72A6E43DCF4E}"/>
              </a:ext>
            </a:extLst>
          </p:cNvPr>
          <p:cNvSpPr>
            <a:spLocks noGrp="1"/>
          </p:cNvSpPr>
          <p:nvPr>
            <p:ph type="body" sz="quarter" idx="11" hasCustomPrompt="1"/>
          </p:nvPr>
        </p:nvSpPr>
        <p:spPr>
          <a:xfrm>
            <a:off x="8642399" y="3432963"/>
            <a:ext cx="3495283" cy="2212439"/>
          </a:xfrm>
        </p:spPr>
        <p:txBody>
          <a:bodyPr anchor="ctr"/>
          <a:lstStyle>
            <a:lvl1pPr marL="0" indent="0" algn="ctr">
              <a:buNone/>
              <a:defRPr sz="18000" spc="-1000" baseline="0">
                <a:solidFill>
                  <a:schemeClr val="bg1"/>
                </a:solidFill>
                <a:latin typeface="Arial Black" panose="020B0A04020102020204" pitchFamily="34" charset="0"/>
              </a:defRPr>
            </a:lvl1pPr>
          </a:lstStyle>
          <a:p>
            <a:pPr lvl="0"/>
            <a:r>
              <a:rPr lang="en-US"/>
              <a:t>04</a:t>
            </a:r>
            <a:endParaRPr lang="en-GB"/>
          </a:p>
        </p:txBody>
      </p:sp>
      <p:grpSp>
        <p:nvGrpSpPr>
          <p:cNvPr id="10" name="Group 9">
            <a:extLst>
              <a:ext uri="{FF2B5EF4-FFF2-40B4-BE49-F238E27FC236}">
                <a16:creationId xmlns:a16="http://schemas.microsoft.com/office/drawing/2014/main" id="{3497C154-A3DB-46DB-8F17-EC20624349CF}"/>
              </a:ext>
            </a:extLst>
          </p:cNvPr>
          <p:cNvGrpSpPr/>
          <p:nvPr userDrawn="1"/>
        </p:nvGrpSpPr>
        <p:grpSpPr>
          <a:xfrm>
            <a:off x="0" y="5403941"/>
            <a:ext cx="12228766" cy="1445189"/>
            <a:chOff x="0" y="5403941"/>
            <a:chExt cx="12228766" cy="1445189"/>
          </a:xfrm>
        </p:grpSpPr>
        <p:pic>
          <p:nvPicPr>
            <p:cNvPr id="11" name="Picture 10" descr="A close up of a logo&#10;&#10;Description automatically generated">
              <a:extLst>
                <a:ext uri="{FF2B5EF4-FFF2-40B4-BE49-F238E27FC236}">
                  <a16:creationId xmlns:a16="http://schemas.microsoft.com/office/drawing/2014/main" id="{6FD5EA66-0064-4B20-9A62-D377B4073177}"/>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r="12046" b="5337"/>
            <a:stretch/>
          </p:blipFill>
          <p:spPr>
            <a:xfrm>
              <a:off x="0" y="5403941"/>
              <a:ext cx="10723418" cy="1445189"/>
            </a:xfrm>
            <a:prstGeom prst="rect">
              <a:avLst/>
            </a:prstGeom>
          </p:spPr>
        </p:pic>
        <p:pic>
          <p:nvPicPr>
            <p:cNvPr id="12" name="Picture 11" descr="A close up of a logo&#10;&#10;Description automatically generated">
              <a:extLst>
                <a:ext uri="{FF2B5EF4-FFF2-40B4-BE49-F238E27FC236}">
                  <a16:creationId xmlns:a16="http://schemas.microsoft.com/office/drawing/2014/main" id="{09EFE2DD-2DC9-40CE-9365-2FC00A580355}"/>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l="87953" r="3" b="5337"/>
            <a:stretch/>
          </p:blipFill>
          <p:spPr>
            <a:xfrm>
              <a:off x="10760362" y="5403941"/>
              <a:ext cx="1468404" cy="1445189"/>
            </a:xfrm>
            <a:prstGeom prst="rect">
              <a:avLst/>
            </a:prstGeom>
          </p:spPr>
        </p:pic>
      </p:grpSp>
    </p:spTree>
    <p:extLst>
      <p:ext uri="{BB962C8B-B14F-4D97-AF65-F5344CB8AC3E}">
        <p14:creationId xmlns:p14="http://schemas.microsoft.com/office/powerpoint/2010/main" val="11268946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hapter4">
    <p:spTree>
      <p:nvGrpSpPr>
        <p:cNvPr id="1" name=""/>
        <p:cNvGrpSpPr/>
        <p:nvPr/>
      </p:nvGrpSpPr>
      <p:grpSpPr>
        <a:xfrm>
          <a:off x="0" y="0"/>
          <a:ext cx="0" cy="0"/>
          <a:chOff x="0" y="0"/>
          <a:chExt cx="0" cy="0"/>
        </a:xfrm>
      </p:grpSpPr>
      <p:pic>
        <p:nvPicPr>
          <p:cNvPr id="3" name="Picture 2" descr="A close up of a logo&#10;&#10;Description automatically generated">
            <a:extLst>
              <a:ext uri="{FF2B5EF4-FFF2-40B4-BE49-F238E27FC236}">
                <a16:creationId xmlns:a16="http://schemas.microsoft.com/office/drawing/2014/main" id="{AB21B6A0-C02E-4F1B-8771-BD216538679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85" y="0"/>
            <a:ext cx="12189630" cy="6858000"/>
          </a:xfrm>
          <a:prstGeom prst="rect">
            <a:avLst/>
          </a:prstGeom>
        </p:spPr>
      </p:pic>
      <p:sp>
        <p:nvSpPr>
          <p:cNvPr id="14" name="Title 13">
            <a:extLst>
              <a:ext uri="{FF2B5EF4-FFF2-40B4-BE49-F238E27FC236}">
                <a16:creationId xmlns:a16="http://schemas.microsoft.com/office/drawing/2014/main" id="{52A92587-3D44-46B6-8BF7-EA879915CDA3}"/>
              </a:ext>
            </a:extLst>
          </p:cNvPr>
          <p:cNvSpPr>
            <a:spLocks noGrp="1"/>
          </p:cNvSpPr>
          <p:nvPr>
            <p:ph type="title" hasCustomPrompt="1"/>
          </p:nvPr>
        </p:nvSpPr>
        <p:spPr>
          <a:xfrm>
            <a:off x="322262" y="1819926"/>
            <a:ext cx="5291900" cy="1632647"/>
          </a:xfrm>
        </p:spPr>
        <p:txBody>
          <a:bodyPr/>
          <a:lstStyle>
            <a:lvl1pPr>
              <a:lnSpc>
                <a:spcPct val="85000"/>
              </a:lnSpc>
              <a:defRPr sz="6500" cap="all" baseline="0">
                <a:solidFill>
                  <a:schemeClr val="bg1"/>
                </a:solidFill>
              </a:defRPr>
            </a:lvl1pPr>
          </a:lstStyle>
          <a:p>
            <a:r>
              <a:rPr lang="en-US"/>
              <a:t>Chapter FOUR</a:t>
            </a:r>
            <a:endParaRPr lang="en-GB"/>
          </a:p>
        </p:txBody>
      </p:sp>
      <p:sp>
        <p:nvSpPr>
          <p:cNvPr id="16" name="Text Placeholder 15">
            <a:extLst>
              <a:ext uri="{FF2B5EF4-FFF2-40B4-BE49-F238E27FC236}">
                <a16:creationId xmlns:a16="http://schemas.microsoft.com/office/drawing/2014/main" id="{37FEBA48-BCDC-4227-B842-092CC6E5F59B}"/>
              </a:ext>
            </a:extLst>
          </p:cNvPr>
          <p:cNvSpPr>
            <a:spLocks noGrp="1"/>
          </p:cNvSpPr>
          <p:nvPr>
            <p:ph type="body" sz="quarter" idx="10" hasCustomPrompt="1"/>
          </p:nvPr>
        </p:nvSpPr>
        <p:spPr>
          <a:xfrm>
            <a:off x="322262" y="3790414"/>
            <a:ext cx="5291900" cy="825500"/>
          </a:xfrm>
        </p:spPr>
        <p:txBody>
          <a:bodyPr/>
          <a:lstStyle>
            <a:lvl1pPr marL="0" indent="0">
              <a:spcBef>
                <a:spcPts val="0"/>
              </a:spcBef>
              <a:buNone/>
              <a:defRPr sz="1800">
                <a:solidFill>
                  <a:schemeClr val="bg1"/>
                </a:solidFill>
              </a:defRPr>
            </a:lvl1pPr>
          </a:lstStyle>
          <a:p>
            <a:pPr lvl="0"/>
            <a:r>
              <a:rPr lang="en-US"/>
              <a:t>Add subtitle over two lines</a:t>
            </a:r>
            <a:endParaRPr lang="en-GB"/>
          </a:p>
        </p:txBody>
      </p:sp>
      <p:sp>
        <p:nvSpPr>
          <p:cNvPr id="18" name="Text Placeholder 17">
            <a:extLst>
              <a:ext uri="{FF2B5EF4-FFF2-40B4-BE49-F238E27FC236}">
                <a16:creationId xmlns:a16="http://schemas.microsoft.com/office/drawing/2014/main" id="{03DAF770-E44D-4BA1-8DC0-10F1B3BAA4ED}"/>
              </a:ext>
            </a:extLst>
          </p:cNvPr>
          <p:cNvSpPr>
            <a:spLocks noGrp="1"/>
          </p:cNvSpPr>
          <p:nvPr>
            <p:ph type="body" sz="quarter" idx="11" hasCustomPrompt="1"/>
          </p:nvPr>
        </p:nvSpPr>
        <p:spPr>
          <a:xfrm>
            <a:off x="7360460" y="1972320"/>
            <a:ext cx="4509278" cy="3300192"/>
          </a:xfrm>
        </p:spPr>
        <p:txBody>
          <a:bodyPr/>
          <a:lstStyle>
            <a:lvl1pPr marL="0" indent="0">
              <a:buNone/>
              <a:defRPr sz="28000" spc="-1500" baseline="0">
                <a:solidFill>
                  <a:schemeClr val="bg1"/>
                </a:solidFill>
                <a:latin typeface="Arial Black" panose="020B0A04020102020204" pitchFamily="34" charset="0"/>
              </a:defRPr>
            </a:lvl1pPr>
          </a:lstStyle>
          <a:p>
            <a:pPr lvl="0"/>
            <a:r>
              <a:rPr lang="en-US"/>
              <a:t>04</a:t>
            </a:r>
            <a:endParaRPr lang="en-GB"/>
          </a:p>
        </p:txBody>
      </p:sp>
      <p:pic>
        <p:nvPicPr>
          <p:cNvPr id="15" name="Picture 14" descr="A close up of a logo&#10;&#10;Description automatically generated">
            <a:extLst>
              <a:ext uri="{FF2B5EF4-FFF2-40B4-BE49-F238E27FC236}">
                <a16:creationId xmlns:a16="http://schemas.microsoft.com/office/drawing/2014/main" id="{D8108C02-582D-449F-AB09-4A7182222743}"/>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10266630" y="0"/>
            <a:ext cx="1925370" cy="2635861"/>
          </a:xfrm>
          <a:prstGeom prst="rect">
            <a:avLst/>
          </a:prstGeom>
        </p:spPr>
      </p:pic>
      <p:pic>
        <p:nvPicPr>
          <p:cNvPr id="19" name="Picture 18">
            <a:extLst>
              <a:ext uri="{FF2B5EF4-FFF2-40B4-BE49-F238E27FC236}">
                <a16:creationId xmlns:a16="http://schemas.microsoft.com/office/drawing/2014/main" id="{976874D0-25C1-4B77-8761-20439E87CC02}"/>
              </a:ext>
            </a:extLst>
          </p:cNvPr>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0" y="5539155"/>
            <a:ext cx="9281265" cy="1087982"/>
          </a:xfrm>
          <a:prstGeom prst="rect">
            <a:avLst/>
          </a:prstGeom>
        </p:spPr>
      </p:pic>
      <p:pic>
        <p:nvPicPr>
          <p:cNvPr id="9" name="Picture 8" descr="A picture containing drawing, flower&#10;&#10;Description automatically generated">
            <a:extLst>
              <a:ext uri="{FF2B5EF4-FFF2-40B4-BE49-F238E27FC236}">
                <a16:creationId xmlns:a16="http://schemas.microsoft.com/office/drawing/2014/main" id="{9B18F17F-9938-4E0F-B543-8301499300FB}"/>
              </a:ext>
            </a:extLst>
          </p:cNvPr>
          <p:cNvPicPr>
            <a:picLocks noChangeAspect="1"/>
          </p:cNvPicPr>
          <p:nvPr userDrawn="1"/>
        </p:nvPicPr>
        <p:blipFill rotWithShape="1">
          <a:blip r:embed="rId5" cstate="email">
            <a:extLst>
              <a:ext uri="{28A0092B-C50C-407E-A947-70E740481C1C}">
                <a14:useLocalDpi xmlns:a14="http://schemas.microsoft.com/office/drawing/2010/main"/>
              </a:ext>
            </a:extLst>
          </a:blip>
          <a:srcRect/>
          <a:stretch/>
        </p:blipFill>
        <p:spPr>
          <a:xfrm>
            <a:off x="9290790" y="5819587"/>
            <a:ext cx="2652147" cy="1130810"/>
          </a:xfrm>
          <a:prstGeom prst="rect">
            <a:avLst/>
          </a:prstGeom>
        </p:spPr>
      </p:pic>
    </p:spTree>
    <p:extLst>
      <p:ext uri="{BB962C8B-B14F-4D97-AF65-F5344CB8AC3E}">
        <p14:creationId xmlns:p14="http://schemas.microsoft.com/office/powerpoint/2010/main" val="1601675654"/>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hapter5">
    <p:spTree>
      <p:nvGrpSpPr>
        <p:cNvPr id="1" name=""/>
        <p:cNvGrpSpPr/>
        <p:nvPr/>
      </p:nvGrpSpPr>
      <p:grpSpPr>
        <a:xfrm>
          <a:off x="0" y="0"/>
          <a:ext cx="0" cy="0"/>
          <a:chOff x="0" y="0"/>
          <a:chExt cx="0" cy="0"/>
        </a:xfrm>
      </p:grpSpPr>
      <p:pic>
        <p:nvPicPr>
          <p:cNvPr id="4" name="Picture 3" descr="A close up of a sign&#10;&#10;Description automatically generated">
            <a:extLst>
              <a:ext uri="{FF2B5EF4-FFF2-40B4-BE49-F238E27FC236}">
                <a16:creationId xmlns:a16="http://schemas.microsoft.com/office/drawing/2014/main" id="{58DCE6C6-4613-4CC5-A33A-1489DA1DF38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85" y="0"/>
            <a:ext cx="12189630" cy="6858000"/>
          </a:xfrm>
          <a:prstGeom prst="rect">
            <a:avLst/>
          </a:prstGeom>
        </p:spPr>
      </p:pic>
      <p:sp>
        <p:nvSpPr>
          <p:cNvPr id="14" name="Title 13">
            <a:extLst>
              <a:ext uri="{FF2B5EF4-FFF2-40B4-BE49-F238E27FC236}">
                <a16:creationId xmlns:a16="http://schemas.microsoft.com/office/drawing/2014/main" id="{52A92587-3D44-46B6-8BF7-EA879915CDA3}"/>
              </a:ext>
            </a:extLst>
          </p:cNvPr>
          <p:cNvSpPr>
            <a:spLocks noGrp="1"/>
          </p:cNvSpPr>
          <p:nvPr>
            <p:ph type="title" hasCustomPrompt="1"/>
          </p:nvPr>
        </p:nvSpPr>
        <p:spPr>
          <a:xfrm>
            <a:off x="322262" y="1819926"/>
            <a:ext cx="5291900" cy="1632647"/>
          </a:xfrm>
        </p:spPr>
        <p:txBody>
          <a:bodyPr/>
          <a:lstStyle>
            <a:lvl1pPr>
              <a:lnSpc>
                <a:spcPct val="85000"/>
              </a:lnSpc>
              <a:defRPr sz="6500" cap="all" baseline="0">
                <a:solidFill>
                  <a:schemeClr val="bg1"/>
                </a:solidFill>
              </a:defRPr>
            </a:lvl1pPr>
          </a:lstStyle>
          <a:p>
            <a:r>
              <a:rPr lang="en-US"/>
              <a:t>Chapter FIVE</a:t>
            </a:r>
            <a:endParaRPr lang="en-GB"/>
          </a:p>
        </p:txBody>
      </p:sp>
      <p:sp>
        <p:nvSpPr>
          <p:cNvPr id="16" name="Text Placeholder 15">
            <a:extLst>
              <a:ext uri="{FF2B5EF4-FFF2-40B4-BE49-F238E27FC236}">
                <a16:creationId xmlns:a16="http://schemas.microsoft.com/office/drawing/2014/main" id="{37FEBA48-BCDC-4227-B842-092CC6E5F59B}"/>
              </a:ext>
            </a:extLst>
          </p:cNvPr>
          <p:cNvSpPr>
            <a:spLocks noGrp="1"/>
          </p:cNvSpPr>
          <p:nvPr>
            <p:ph type="body" sz="quarter" idx="10" hasCustomPrompt="1"/>
          </p:nvPr>
        </p:nvSpPr>
        <p:spPr>
          <a:xfrm>
            <a:off x="322262" y="3790414"/>
            <a:ext cx="5291900" cy="825500"/>
          </a:xfrm>
        </p:spPr>
        <p:txBody>
          <a:bodyPr/>
          <a:lstStyle>
            <a:lvl1pPr marL="0" indent="0">
              <a:spcBef>
                <a:spcPts val="0"/>
              </a:spcBef>
              <a:buNone/>
              <a:defRPr sz="1800">
                <a:solidFill>
                  <a:schemeClr val="bg1"/>
                </a:solidFill>
              </a:defRPr>
            </a:lvl1pPr>
          </a:lstStyle>
          <a:p>
            <a:pPr lvl="0"/>
            <a:r>
              <a:rPr lang="en-US"/>
              <a:t>Add subtitle over two lines</a:t>
            </a:r>
            <a:endParaRPr lang="en-GB"/>
          </a:p>
        </p:txBody>
      </p:sp>
      <p:pic>
        <p:nvPicPr>
          <p:cNvPr id="15" name="Picture 14" descr="A close up of a logo&#10;&#10;Description automatically generated">
            <a:extLst>
              <a:ext uri="{FF2B5EF4-FFF2-40B4-BE49-F238E27FC236}">
                <a16:creationId xmlns:a16="http://schemas.microsoft.com/office/drawing/2014/main" id="{D8108C02-582D-449F-AB09-4A7182222743}"/>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84208"/>
          <a:stretch/>
        </p:blipFill>
        <p:spPr>
          <a:xfrm>
            <a:off x="10266630" y="0"/>
            <a:ext cx="1925370" cy="2635861"/>
          </a:xfrm>
          <a:prstGeom prst="rect">
            <a:avLst/>
          </a:prstGeom>
        </p:spPr>
      </p:pic>
      <p:sp>
        <p:nvSpPr>
          <p:cNvPr id="9" name="Text Placeholder 17">
            <a:extLst>
              <a:ext uri="{FF2B5EF4-FFF2-40B4-BE49-F238E27FC236}">
                <a16:creationId xmlns:a16="http://schemas.microsoft.com/office/drawing/2014/main" id="{AEB25B03-CA08-4BFA-BC94-DB824015BE7E}"/>
              </a:ext>
            </a:extLst>
          </p:cNvPr>
          <p:cNvSpPr>
            <a:spLocks noGrp="1"/>
          </p:cNvSpPr>
          <p:nvPr>
            <p:ph type="body" sz="quarter" idx="11" hasCustomPrompt="1"/>
          </p:nvPr>
        </p:nvSpPr>
        <p:spPr>
          <a:xfrm>
            <a:off x="8642399" y="3497838"/>
            <a:ext cx="3495283" cy="2212439"/>
          </a:xfrm>
        </p:spPr>
        <p:txBody>
          <a:bodyPr anchor="ctr"/>
          <a:lstStyle>
            <a:lvl1pPr marL="0" indent="0" algn="ctr">
              <a:buNone/>
              <a:defRPr sz="18000" spc="-1000" baseline="0">
                <a:solidFill>
                  <a:schemeClr val="bg1"/>
                </a:solidFill>
                <a:latin typeface="Arial Black" panose="020B0A04020102020204" pitchFamily="34" charset="0"/>
              </a:defRPr>
            </a:lvl1pPr>
          </a:lstStyle>
          <a:p>
            <a:pPr lvl="0"/>
            <a:r>
              <a:rPr lang="en-US"/>
              <a:t>05</a:t>
            </a:r>
            <a:endParaRPr lang="en-GB"/>
          </a:p>
        </p:txBody>
      </p:sp>
      <p:grpSp>
        <p:nvGrpSpPr>
          <p:cNvPr id="10" name="Group 9">
            <a:extLst>
              <a:ext uri="{FF2B5EF4-FFF2-40B4-BE49-F238E27FC236}">
                <a16:creationId xmlns:a16="http://schemas.microsoft.com/office/drawing/2014/main" id="{28BE2367-3550-4C11-9B4F-86A21141F6B2}"/>
              </a:ext>
            </a:extLst>
          </p:cNvPr>
          <p:cNvGrpSpPr/>
          <p:nvPr userDrawn="1"/>
        </p:nvGrpSpPr>
        <p:grpSpPr>
          <a:xfrm>
            <a:off x="0" y="5403941"/>
            <a:ext cx="12228766" cy="1445189"/>
            <a:chOff x="0" y="5403941"/>
            <a:chExt cx="12228766" cy="1445189"/>
          </a:xfrm>
        </p:grpSpPr>
        <p:pic>
          <p:nvPicPr>
            <p:cNvPr id="11" name="Picture 10" descr="A close up of a logo&#10;&#10;Description automatically generated">
              <a:extLst>
                <a:ext uri="{FF2B5EF4-FFF2-40B4-BE49-F238E27FC236}">
                  <a16:creationId xmlns:a16="http://schemas.microsoft.com/office/drawing/2014/main" id="{F233AFB2-3427-43DD-B9D2-B7EA6636A1CB}"/>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r="12046" b="5337"/>
            <a:stretch/>
          </p:blipFill>
          <p:spPr>
            <a:xfrm>
              <a:off x="0" y="5403941"/>
              <a:ext cx="10723418" cy="1445189"/>
            </a:xfrm>
            <a:prstGeom prst="rect">
              <a:avLst/>
            </a:prstGeom>
          </p:spPr>
        </p:pic>
        <p:pic>
          <p:nvPicPr>
            <p:cNvPr id="12" name="Picture 11" descr="A close up of a logo&#10;&#10;Description automatically generated">
              <a:extLst>
                <a:ext uri="{FF2B5EF4-FFF2-40B4-BE49-F238E27FC236}">
                  <a16:creationId xmlns:a16="http://schemas.microsoft.com/office/drawing/2014/main" id="{02D8945D-D7DF-4C20-8FEB-F67A39F37E49}"/>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l="87953" r="3" b="5337"/>
            <a:stretch/>
          </p:blipFill>
          <p:spPr>
            <a:xfrm>
              <a:off x="10760362" y="5403941"/>
              <a:ext cx="1468404" cy="1445189"/>
            </a:xfrm>
            <a:prstGeom prst="rect">
              <a:avLst/>
            </a:prstGeom>
          </p:spPr>
        </p:pic>
      </p:grpSp>
    </p:spTree>
    <p:extLst>
      <p:ext uri="{BB962C8B-B14F-4D97-AF65-F5344CB8AC3E}">
        <p14:creationId xmlns:p14="http://schemas.microsoft.com/office/powerpoint/2010/main" val="3262516640"/>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Chapter6">
    <p:spTree>
      <p:nvGrpSpPr>
        <p:cNvPr id="1" name=""/>
        <p:cNvGrpSpPr/>
        <p:nvPr/>
      </p:nvGrpSpPr>
      <p:grpSpPr>
        <a:xfrm>
          <a:off x="0" y="0"/>
          <a:ext cx="0" cy="0"/>
          <a:chOff x="0" y="0"/>
          <a:chExt cx="0" cy="0"/>
        </a:xfrm>
      </p:grpSpPr>
      <p:pic>
        <p:nvPicPr>
          <p:cNvPr id="6" name="Picture 5" descr="A close up of a logo&#10;&#10;Description automatically generated">
            <a:extLst>
              <a:ext uri="{FF2B5EF4-FFF2-40B4-BE49-F238E27FC236}">
                <a16:creationId xmlns:a16="http://schemas.microsoft.com/office/drawing/2014/main" id="{13D0BCD9-815A-4BC1-B4A3-3C2E9B67045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190"/>
            <a:ext cx="12192000" cy="6857810"/>
          </a:xfrm>
          <a:prstGeom prst="rect">
            <a:avLst/>
          </a:prstGeom>
        </p:spPr>
      </p:pic>
      <p:sp>
        <p:nvSpPr>
          <p:cNvPr id="14" name="Title 13">
            <a:extLst>
              <a:ext uri="{FF2B5EF4-FFF2-40B4-BE49-F238E27FC236}">
                <a16:creationId xmlns:a16="http://schemas.microsoft.com/office/drawing/2014/main" id="{52A92587-3D44-46B6-8BF7-EA879915CDA3}"/>
              </a:ext>
            </a:extLst>
          </p:cNvPr>
          <p:cNvSpPr>
            <a:spLocks noGrp="1"/>
          </p:cNvSpPr>
          <p:nvPr>
            <p:ph type="title" hasCustomPrompt="1"/>
          </p:nvPr>
        </p:nvSpPr>
        <p:spPr>
          <a:xfrm>
            <a:off x="322262" y="1819926"/>
            <a:ext cx="5291900" cy="1632647"/>
          </a:xfrm>
        </p:spPr>
        <p:txBody>
          <a:bodyPr/>
          <a:lstStyle>
            <a:lvl1pPr>
              <a:lnSpc>
                <a:spcPct val="85000"/>
              </a:lnSpc>
              <a:defRPr sz="6500" cap="all" baseline="0">
                <a:solidFill>
                  <a:schemeClr val="bg1"/>
                </a:solidFill>
              </a:defRPr>
            </a:lvl1pPr>
          </a:lstStyle>
          <a:p>
            <a:r>
              <a:rPr lang="en-US"/>
              <a:t>Chapter SIX</a:t>
            </a:r>
            <a:endParaRPr lang="en-GB"/>
          </a:p>
        </p:txBody>
      </p:sp>
      <p:sp>
        <p:nvSpPr>
          <p:cNvPr id="16" name="Text Placeholder 15">
            <a:extLst>
              <a:ext uri="{FF2B5EF4-FFF2-40B4-BE49-F238E27FC236}">
                <a16:creationId xmlns:a16="http://schemas.microsoft.com/office/drawing/2014/main" id="{37FEBA48-BCDC-4227-B842-092CC6E5F59B}"/>
              </a:ext>
            </a:extLst>
          </p:cNvPr>
          <p:cNvSpPr>
            <a:spLocks noGrp="1"/>
          </p:cNvSpPr>
          <p:nvPr>
            <p:ph type="body" sz="quarter" idx="10" hasCustomPrompt="1"/>
          </p:nvPr>
        </p:nvSpPr>
        <p:spPr>
          <a:xfrm>
            <a:off x="322262" y="3790414"/>
            <a:ext cx="5291900" cy="825500"/>
          </a:xfrm>
        </p:spPr>
        <p:txBody>
          <a:bodyPr/>
          <a:lstStyle>
            <a:lvl1pPr marL="0" indent="0">
              <a:spcBef>
                <a:spcPts val="0"/>
              </a:spcBef>
              <a:buNone/>
              <a:defRPr sz="1800">
                <a:solidFill>
                  <a:schemeClr val="bg1"/>
                </a:solidFill>
              </a:defRPr>
            </a:lvl1pPr>
          </a:lstStyle>
          <a:p>
            <a:pPr lvl="0"/>
            <a:r>
              <a:rPr lang="en-US"/>
              <a:t>Add subtitle over two lines</a:t>
            </a:r>
            <a:endParaRPr lang="en-GB"/>
          </a:p>
        </p:txBody>
      </p:sp>
      <p:pic>
        <p:nvPicPr>
          <p:cNvPr id="15" name="Picture 14" descr="A close up of a logo&#10;&#10;Description automatically generated">
            <a:extLst>
              <a:ext uri="{FF2B5EF4-FFF2-40B4-BE49-F238E27FC236}">
                <a16:creationId xmlns:a16="http://schemas.microsoft.com/office/drawing/2014/main" id="{D8108C02-582D-449F-AB09-4A7182222743}"/>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84208"/>
          <a:stretch/>
        </p:blipFill>
        <p:spPr>
          <a:xfrm>
            <a:off x="10266630" y="0"/>
            <a:ext cx="1925370" cy="2635861"/>
          </a:xfrm>
          <a:prstGeom prst="rect">
            <a:avLst/>
          </a:prstGeom>
        </p:spPr>
      </p:pic>
      <p:sp>
        <p:nvSpPr>
          <p:cNvPr id="9" name="Text Placeholder 17">
            <a:extLst>
              <a:ext uri="{FF2B5EF4-FFF2-40B4-BE49-F238E27FC236}">
                <a16:creationId xmlns:a16="http://schemas.microsoft.com/office/drawing/2014/main" id="{F0BB67F3-AAD2-4DAC-A4CC-34829BFAC633}"/>
              </a:ext>
            </a:extLst>
          </p:cNvPr>
          <p:cNvSpPr>
            <a:spLocks noGrp="1"/>
          </p:cNvSpPr>
          <p:nvPr>
            <p:ph type="body" sz="quarter" idx="11" hasCustomPrompt="1"/>
          </p:nvPr>
        </p:nvSpPr>
        <p:spPr>
          <a:xfrm>
            <a:off x="8642399" y="3640615"/>
            <a:ext cx="3495283" cy="2212439"/>
          </a:xfrm>
        </p:spPr>
        <p:txBody>
          <a:bodyPr anchor="ctr"/>
          <a:lstStyle>
            <a:lvl1pPr marL="0" indent="0" algn="ctr">
              <a:buNone/>
              <a:defRPr sz="18000" spc="-1000" baseline="0">
                <a:solidFill>
                  <a:schemeClr val="bg1"/>
                </a:solidFill>
                <a:latin typeface="Arial Black" panose="020B0A04020102020204" pitchFamily="34" charset="0"/>
              </a:defRPr>
            </a:lvl1pPr>
          </a:lstStyle>
          <a:p>
            <a:pPr lvl="0"/>
            <a:r>
              <a:rPr lang="en-US"/>
              <a:t>06</a:t>
            </a:r>
            <a:endParaRPr lang="en-GB"/>
          </a:p>
        </p:txBody>
      </p:sp>
      <p:grpSp>
        <p:nvGrpSpPr>
          <p:cNvPr id="10" name="Group 9">
            <a:extLst>
              <a:ext uri="{FF2B5EF4-FFF2-40B4-BE49-F238E27FC236}">
                <a16:creationId xmlns:a16="http://schemas.microsoft.com/office/drawing/2014/main" id="{2C5557B0-B10F-4E38-9E8A-CB07DC390012}"/>
              </a:ext>
            </a:extLst>
          </p:cNvPr>
          <p:cNvGrpSpPr/>
          <p:nvPr userDrawn="1"/>
        </p:nvGrpSpPr>
        <p:grpSpPr>
          <a:xfrm>
            <a:off x="0" y="5403941"/>
            <a:ext cx="12228766" cy="1445189"/>
            <a:chOff x="0" y="5403941"/>
            <a:chExt cx="12228766" cy="1445189"/>
          </a:xfrm>
        </p:grpSpPr>
        <p:pic>
          <p:nvPicPr>
            <p:cNvPr id="11" name="Picture 10" descr="A close up of a logo&#10;&#10;Description automatically generated">
              <a:extLst>
                <a:ext uri="{FF2B5EF4-FFF2-40B4-BE49-F238E27FC236}">
                  <a16:creationId xmlns:a16="http://schemas.microsoft.com/office/drawing/2014/main" id="{E168F74A-B4FA-4E3A-B2D1-C13974CEAFEB}"/>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r="12046" b="5337"/>
            <a:stretch/>
          </p:blipFill>
          <p:spPr>
            <a:xfrm>
              <a:off x="0" y="5403941"/>
              <a:ext cx="10723418" cy="1445189"/>
            </a:xfrm>
            <a:prstGeom prst="rect">
              <a:avLst/>
            </a:prstGeom>
          </p:spPr>
        </p:pic>
        <p:pic>
          <p:nvPicPr>
            <p:cNvPr id="12" name="Picture 11" descr="A close up of a logo&#10;&#10;Description automatically generated">
              <a:extLst>
                <a:ext uri="{FF2B5EF4-FFF2-40B4-BE49-F238E27FC236}">
                  <a16:creationId xmlns:a16="http://schemas.microsoft.com/office/drawing/2014/main" id="{10C28253-F9A1-402B-BC67-E8A7767E6C58}"/>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l="87953" r="3" b="5337"/>
            <a:stretch/>
          </p:blipFill>
          <p:spPr>
            <a:xfrm>
              <a:off x="10760362" y="5403941"/>
              <a:ext cx="1468404" cy="1445189"/>
            </a:xfrm>
            <a:prstGeom prst="rect">
              <a:avLst/>
            </a:prstGeom>
          </p:spPr>
        </p:pic>
      </p:grpSp>
    </p:spTree>
    <p:extLst>
      <p:ext uri="{BB962C8B-B14F-4D97-AF65-F5344CB8AC3E}">
        <p14:creationId xmlns:p14="http://schemas.microsoft.com/office/powerpoint/2010/main" val="2808196633"/>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2149DB-D063-435E-9DF4-2D17F3427889}"/>
              </a:ext>
            </a:extLst>
          </p:cNvPr>
          <p:cNvSpPr>
            <a:spLocks noGrp="1"/>
          </p:cNvSpPr>
          <p:nvPr>
            <p:ph type="title" hasCustomPrompt="1"/>
          </p:nvPr>
        </p:nvSpPr>
        <p:spPr/>
        <p:txBody>
          <a:bodyPr/>
          <a:lstStyle>
            <a:lvl1pPr>
              <a:defRPr/>
            </a:lvl1pPr>
          </a:lstStyle>
          <a:p>
            <a:r>
              <a:rPr lang="en-US"/>
              <a:t>Add title</a:t>
            </a:r>
            <a:endParaRPr lang="en-GB"/>
          </a:p>
        </p:txBody>
      </p:sp>
    </p:spTree>
    <p:extLst>
      <p:ext uri="{BB962C8B-B14F-4D97-AF65-F5344CB8AC3E}">
        <p14:creationId xmlns:p14="http://schemas.microsoft.com/office/powerpoint/2010/main" val="93317755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amp;subtitle">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3E94099-F0FA-4022-90D2-283023CDE116}"/>
              </a:ext>
            </a:extLst>
          </p:cNvPr>
          <p:cNvSpPr>
            <a:spLocks noGrp="1"/>
          </p:cNvSpPr>
          <p:nvPr>
            <p:ph type="body" sz="quarter" idx="10" hasCustomPrompt="1"/>
          </p:nvPr>
        </p:nvSpPr>
        <p:spPr>
          <a:xfrm>
            <a:off x="1557195" y="869601"/>
            <a:ext cx="9026667" cy="256955"/>
          </a:xfrm>
        </p:spPr>
        <p:txBody>
          <a:bodyPr/>
          <a:lstStyle>
            <a:lvl1pPr marL="0" indent="0">
              <a:buNone/>
              <a:defRPr sz="1200" cap="all" baseline="0"/>
            </a:lvl1pPr>
            <a:lvl2pPr marL="179388" indent="0">
              <a:buNone/>
              <a:defRPr/>
            </a:lvl2pPr>
            <a:lvl3pPr marL="357187" indent="0">
              <a:buNone/>
              <a:defRPr/>
            </a:lvl3pPr>
            <a:lvl4pPr marL="536575" indent="0">
              <a:buNone/>
              <a:defRPr/>
            </a:lvl4pPr>
            <a:lvl5pPr marL="714375" indent="0">
              <a:buNone/>
              <a:defRPr/>
            </a:lvl5pPr>
          </a:lstStyle>
          <a:p>
            <a:pPr lvl="0"/>
            <a:r>
              <a:rPr lang="en-US"/>
              <a:t>Add slide subtitle</a:t>
            </a:r>
            <a:endParaRPr lang="en-GB"/>
          </a:p>
        </p:txBody>
      </p:sp>
      <p:sp>
        <p:nvSpPr>
          <p:cNvPr id="2" name="Title 1">
            <a:extLst>
              <a:ext uri="{FF2B5EF4-FFF2-40B4-BE49-F238E27FC236}">
                <a16:creationId xmlns:a16="http://schemas.microsoft.com/office/drawing/2014/main" id="{8854BC23-DC22-40F8-BDAC-9AAF336BF191}"/>
              </a:ext>
            </a:extLst>
          </p:cNvPr>
          <p:cNvSpPr>
            <a:spLocks noGrp="1"/>
          </p:cNvSpPr>
          <p:nvPr>
            <p:ph type="title" hasCustomPrompt="1"/>
          </p:nvPr>
        </p:nvSpPr>
        <p:spPr>
          <a:xfrm>
            <a:off x="1557195" y="594540"/>
            <a:ext cx="9026667" cy="256955"/>
          </a:xfrm>
        </p:spPr>
        <p:txBody>
          <a:bodyPr/>
          <a:lstStyle>
            <a:lvl1pPr>
              <a:defRPr/>
            </a:lvl1pPr>
          </a:lstStyle>
          <a:p>
            <a:r>
              <a:rPr lang="en-US"/>
              <a:t>ADD TITLE</a:t>
            </a:r>
            <a:endParaRPr lang="en-GB"/>
          </a:p>
        </p:txBody>
      </p:sp>
    </p:spTree>
    <p:extLst>
      <p:ext uri="{BB962C8B-B14F-4D97-AF65-F5344CB8AC3E}">
        <p14:creationId xmlns:p14="http://schemas.microsoft.com/office/powerpoint/2010/main" val="93241143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subtitle &amp; content">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D3B5615-C49E-4B43-81A6-89F9797291EB}"/>
              </a:ext>
            </a:extLst>
          </p:cNvPr>
          <p:cNvSpPr>
            <a:spLocks noGrp="1"/>
          </p:cNvSpPr>
          <p:nvPr>
            <p:ph type="body" sz="quarter" idx="11" hasCustomPrompt="1"/>
          </p:nvPr>
        </p:nvSpPr>
        <p:spPr>
          <a:xfrm>
            <a:off x="766764" y="1304925"/>
            <a:ext cx="10658474" cy="4608513"/>
          </a:xfrm>
        </p:spPr>
        <p:txBody>
          <a:bodyPr/>
          <a:lstStyle>
            <a:lvl1pPr>
              <a:defRPr/>
            </a:lvl1pPr>
          </a:lstStyle>
          <a:p>
            <a:pPr lvl="0"/>
            <a:r>
              <a:rPr lang="en-US"/>
              <a:t>Add first level</a:t>
            </a:r>
          </a:p>
          <a:p>
            <a:pPr lvl="1"/>
            <a:r>
              <a:rPr lang="en-US"/>
              <a:t>Second level</a:t>
            </a:r>
          </a:p>
          <a:p>
            <a:pPr lvl="2"/>
            <a:r>
              <a:rPr lang="en-US"/>
              <a:t>Third level</a:t>
            </a:r>
          </a:p>
          <a:p>
            <a:pPr lvl="3"/>
            <a:r>
              <a:rPr lang="en-US"/>
              <a:t>Fourth level</a:t>
            </a:r>
          </a:p>
          <a:p>
            <a:pPr lvl="4"/>
            <a:r>
              <a:rPr lang="en-US"/>
              <a:t>Fifth level</a:t>
            </a:r>
            <a:endParaRPr lang="en-GB"/>
          </a:p>
        </p:txBody>
      </p:sp>
      <p:sp>
        <p:nvSpPr>
          <p:cNvPr id="2" name="Title 1">
            <a:extLst>
              <a:ext uri="{FF2B5EF4-FFF2-40B4-BE49-F238E27FC236}">
                <a16:creationId xmlns:a16="http://schemas.microsoft.com/office/drawing/2014/main" id="{FFBA19EE-5899-4FCA-915D-160FFCD2FC9B}"/>
              </a:ext>
            </a:extLst>
          </p:cNvPr>
          <p:cNvSpPr>
            <a:spLocks noGrp="1"/>
          </p:cNvSpPr>
          <p:nvPr>
            <p:ph type="title" hasCustomPrompt="1"/>
          </p:nvPr>
        </p:nvSpPr>
        <p:spPr/>
        <p:txBody>
          <a:bodyPr/>
          <a:lstStyle>
            <a:lvl1pPr>
              <a:defRPr/>
            </a:lvl1pPr>
          </a:lstStyle>
          <a:p>
            <a:r>
              <a:rPr lang="en-US"/>
              <a:t>ADD TITLE</a:t>
            </a:r>
            <a:endParaRPr lang="en-GB"/>
          </a:p>
        </p:txBody>
      </p:sp>
      <p:sp>
        <p:nvSpPr>
          <p:cNvPr id="6" name="Text Placeholder 3">
            <a:extLst>
              <a:ext uri="{FF2B5EF4-FFF2-40B4-BE49-F238E27FC236}">
                <a16:creationId xmlns:a16="http://schemas.microsoft.com/office/drawing/2014/main" id="{3F4B4272-7A53-4BF1-8284-2D7D233E9CCF}"/>
              </a:ext>
            </a:extLst>
          </p:cNvPr>
          <p:cNvSpPr>
            <a:spLocks noGrp="1"/>
          </p:cNvSpPr>
          <p:nvPr>
            <p:ph type="body" sz="quarter" idx="10" hasCustomPrompt="1"/>
          </p:nvPr>
        </p:nvSpPr>
        <p:spPr>
          <a:xfrm>
            <a:off x="1557195" y="869601"/>
            <a:ext cx="9026667" cy="256955"/>
          </a:xfrm>
        </p:spPr>
        <p:txBody>
          <a:bodyPr/>
          <a:lstStyle>
            <a:lvl1pPr marL="0" indent="0">
              <a:buNone/>
              <a:defRPr sz="1200" cap="all" baseline="0"/>
            </a:lvl1pPr>
            <a:lvl2pPr marL="179388" indent="0">
              <a:buNone/>
              <a:defRPr/>
            </a:lvl2pPr>
            <a:lvl3pPr marL="357187" indent="0">
              <a:buNone/>
              <a:defRPr/>
            </a:lvl3pPr>
            <a:lvl4pPr marL="536575" indent="0">
              <a:buNone/>
              <a:defRPr/>
            </a:lvl4pPr>
            <a:lvl5pPr marL="714375" indent="0">
              <a:buNone/>
              <a:defRPr/>
            </a:lvl5pPr>
          </a:lstStyle>
          <a:p>
            <a:pPr lvl="0"/>
            <a:r>
              <a:rPr lang="en-US"/>
              <a:t>Add slide subtitle</a:t>
            </a:r>
            <a:endParaRPr lang="en-GB"/>
          </a:p>
        </p:txBody>
      </p:sp>
    </p:spTree>
    <p:extLst>
      <p:ext uri="{BB962C8B-B14F-4D97-AF65-F5344CB8AC3E}">
        <p14:creationId xmlns:p14="http://schemas.microsoft.com/office/powerpoint/2010/main" val="202947923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subtitle &amp; 2content">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D3B5615-C49E-4B43-81A6-89F9797291EB}"/>
              </a:ext>
            </a:extLst>
          </p:cNvPr>
          <p:cNvSpPr>
            <a:spLocks noGrp="1"/>
          </p:cNvSpPr>
          <p:nvPr>
            <p:ph type="body" sz="quarter" idx="11" hasCustomPrompt="1"/>
          </p:nvPr>
        </p:nvSpPr>
        <p:spPr>
          <a:xfrm>
            <a:off x="766764" y="1304925"/>
            <a:ext cx="5129540" cy="4608513"/>
          </a:xfrm>
        </p:spPr>
        <p:txBody>
          <a:bodyPr/>
          <a:lstStyle>
            <a:lvl1pPr>
              <a:defRPr/>
            </a:lvl1pPr>
          </a:lstStyle>
          <a:p>
            <a:pPr lvl="0"/>
            <a:r>
              <a:rPr lang="en-US"/>
              <a:t>Add first level</a:t>
            </a:r>
          </a:p>
          <a:p>
            <a:pPr lvl="1"/>
            <a:r>
              <a:rPr lang="en-US"/>
              <a:t>Second level</a:t>
            </a:r>
          </a:p>
          <a:p>
            <a:pPr lvl="2"/>
            <a:r>
              <a:rPr lang="en-US"/>
              <a:t>Third level</a:t>
            </a:r>
          </a:p>
          <a:p>
            <a:pPr lvl="3"/>
            <a:r>
              <a:rPr lang="en-US"/>
              <a:t>Fourth level</a:t>
            </a:r>
          </a:p>
          <a:p>
            <a:pPr lvl="4"/>
            <a:r>
              <a:rPr lang="en-US"/>
              <a:t>Fifth level</a:t>
            </a:r>
            <a:endParaRPr lang="en-GB"/>
          </a:p>
        </p:txBody>
      </p:sp>
      <p:sp>
        <p:nvSpPr>
          <p:cNvPr id="11" name="Text Placeholder 4">
            <a:extLst>
              <a:ext uri="{FF2B5EF4-FFF2-40B4-BE49-F238E27FC236}">
                <a16:creationId xmlns:a16="http://schemas.microsoft.com/office/drawing/2014/main" id="{C29DB67C-29D5-4D28-BA91-D1A59959DF23}"/>
              </a:ext>
            </a:extLst>
          </p:cNvPr>
          <p:cNvSpPr>
            <a:spLocks noGrp="1"/>
          </p:cNvSpPr>
          <p:nvPr>
            <p:ph type="body" sz="quarter" idx="12" hasCustomPrompt="1"/>
          </p:nvPr>
        </p:nvSpPr>
        <p:spPr>
          <a:xfrm>
            <a:off x="6295696" y="1304925"/>
            <a:ext cx="5129540" cy="4608513"/>
          </a:xfrm>
        </p:spPr>
        <p:txBody>
          <a:bodyPr/>
          <a:lstStyle>
            <a:lvl1pPr>
              <a:defRPr/>
            </a:lvl1pPr>
          </a:lstStyle>
          <a:p>
            <a:pPr lvl="0"/>
            <a:r>
              <a:rPr lang="en-US"/>
              <a:t>Add first level</a:t>
            </a:r>
          </a:p>
          <a:p>
            <a:pPr lvl="1"/>
            <a:r>
              <a:rPr lang="en-US"/>
              <a:t>Second level</a:t>
            </a:r>
          </a:p>
          <a:p>
            <a:pPr lvl="2"/>
            <a:r>
              <a:rPr lang="en-US"/>
              <a:t>Third level</a:t>
            </a:r>
          </a:p>
          <a:p>
            <a:pPr lvl="3"/>
            <a:r>
              <a:rPr lang="en-US"/>
              <a:t>Fourth level</a:t>
            </a:r>
          </a:p>
          <a:p>
            <a:pPr lvl="4"/>
            <a:r>
              <a:rPr lang="en-US"/>
              <a:t>Fifth level</a:t>
            </a:r>
            <a:endParaRPr lang="en-GB"/>
          </a:p>
        </p:txBody>
      </p:sp>
      <p:sp>
        <p:nvSpPr>
          <p:cNvPr id="6" name="Text Placeholder 3">
            <a:extLst>
              <a:ext uri="{FF2B5EF4-FFF2-40B4-BE49-F238E27FC236}">
                <a16:creationId xmlns:a16="http://schemas.microsoft.com/office/drawing/2014/main" id="{C3EB93A9-9146-44CE-B7E9-9AE5A3C6F99C}"/>
              </a:ext>
            </a:extLst>
          </p:cNvPr>
          <p:cNvSpPr>
            <a:spLocks noGrp="1"/>
          </p:cNvSpPr>
          <p:nvPr>
            <p:ph type="body" sz="quarter" idx="10" hasCustomPrompt="1"/>
          </p:nvPr>
        </p:nvSpPr>
        <p:spPr>
          <a:xfrm>
            <a:off x="1557195" y="869601"/>
            <a:ext cx="9026667" cy="256955"/>
          </a:xfrm>
        </p:spPr>
        <p:txBody>
          <a:bodyPr/>
          <a:lstStyle>
            <a:lvl1pPr marL="0" indent="0">
              <a:buNone/>
              <a:defRPr sz="1200" cap="all" baseline="0"/>
            </a:lvl1pPr>
            <a:lvl2pPr marL="179388" indent="0">
              <a:buNone/>
              <a:defRPr/>
            </a:lvl2pPr>
            <a:lvl3pPr marL="357187" indent="0">
              <a:buNone/>
              <a:defRPr/>
            </a:lvl3pPr>
            <a:lvl4pPr marL="536575" indent="0">
              <a:buNone/>
              <a:defRPr/>
            </a:lvl4pPr>
            <a:lvl5pPr marL="714375" indent="0">
              <a:buNone/>
              <a:defRPr/>
            </a:lvl5pPr>
          </a:lstStyle>
          <a:p>
            <a:pPr lvl="0"/>
            <a:r>
              <a:rPr lang="en-US"/>
              <a:t>Add slide subtitle</a:t>
            </a:r>
            <a:endParaRPr lang="en-GB"/>
          </a:p>
        </p:txBody>
      </p:sp>
      <p:sp>
        <p:nvSpPr>
          <p:cNvPr id="2" name="Title 1">
            <a:extLst>
              <a:ext uri="{FF2B5EF4-FFF2-40B4-BE49-F238E27FC236}">
                <a16:creationId xmlns:a16="http://schemas.microsoft.com/office/drawing/2014/main" id="{0A110D41-F856-4D1F-866D-EF271201C42B}"/>
              </a:ext>
            </a:extLst>
          </p:cNvPr>
          <p:cNvSpPr>
            <a:spLocks noGrp="1"/>
          </p:cNvSpPr>
          <p:nvPr>
            <p:ph type="title" hasCustomPrompt="1"/>
          </p:nvPr>
        </p:nvSpPr>
        <p:spPr/>
        <p:txBody>
          <a:bodyPr/>
          <a:lstStyle>
            <a:lvl1pPr>
              <a:defRPr/>
            </a:lvl1pPr>
          </a:lstStyle>
          <a:p>
            <a:r>
              <a:rPr lang="en-US"/>
              <a:t>ADD TITLE</a:t>
            </a:r>
            <a:endParaRPr lang="en-GB"/>
          </a:p>
        </p:txBody>
      </p:sp>
    </p:spTree>
    <p:extLst>
      <p:ext uri="{BB962C8B-B14F-4D97-AF65-F5344CB8AC3E}">
        <p14:creationId xmlns:p14="http://schemas.microsoft.com/office/powerpoint/2010/main" val="161345551"/>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subtitle &amp; imag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A3C51D97-7782-426E-BA52-035512D31AE8}"/>
              </a:ext>
            </a:extLst>
          </p:cNvPr>
          <p:cNvSpPr>
            <a:spLocks noGrp="1"/>
          </p:cNvSpPr>
          <p:nvPr>
            <p:ph type="pic" sz="quarter" idx="11" hasCustomPrompt="1"/>
          </p:nvPr>
        </p:nvSpPr>
        <p:spPr>
          <a:xfrm>
            <a:off x="325438" y="1304924"/>
            <a:ext cx="11541125" cy="4608513"/>
          </a:xfrm>
          <a:solidFill>
            <a:schemeClr val="bg2"/>
          </a:solidFill>
        </p:spPr>
        <p:txBody>
          <a:bodyPr/>
          <a:lstStyle>
            <a:lvl1pPr marL="0" indent="0">
              <a:buNone/>
              <a:defRPr/>
            </a:lvl1pPr>
          </a:lstStyle>
          <a:p>
            <a:r>
              <a:rPr lang="en-GB"/>
              <a:t>Add picture</a:t>
            </a:r>
          </a:p>
        </p:txBody>
      </p:sp>
      <p:sp>
        <p:nvSpPr>
          <p:cNvPr id="5" name="Text Placeholder 3">
            <a:extLst>
              <a:ext uri="{FF2B5EF4-FFF2-40B4-BE49-F238E27FC236}">
                <a16:creationId xmlns:a16="http://schemas.microsoft.com/office/drawing/2014/main" id="{51038C1C-6CAD-4852-B8E6-514B52DFDD11}"/>
              </a:ext>
            </a:extLst>
          </p:cNvPr>
          <p:cNvSpPr>
            <a:spLocks noGrp="1"/>
          </p:cNvSpPr>
          <p:nvPr>
            <p:ph type="body" sz="quarter" idx="10" hasCustomPrompt="1"/>
          </p:nvPr>
        </p:nvSpPr>
        <p:spPr>
          <a:xfrm>
            <a:off x="1557195" y="869601"/>
            <a:ext cx="9026667" cy="256955"/>
          </a:xfrm>
        </p:spPr>
        <p:txBody>
          <a:bodyPr/>
          <a:lstStyle>
            <a:lvl1pPr marL="0" indent="0">
              <a:buNone/>
              <a:defRPr sz="1200" cap="all" baseline="0"/>
            </a:lvl1pPr>
            <a:lvl2pPr marL="179388" indent="0">
              <a:buNone/>
              <a:defRPr/>
            </a:lvl2pPr>
            <a:lvl3pPr marL="357187" indent="0">
              <a:buNone/>
              <a:defRPr/>
            </a:lvl3pPr>
            <a:lvl4pPr marL="536575" indent="0">
              <a:buNone/>
              <a:defRPr/>
            </a:lvl4pPr>
            <a:lvl5pPr marL="714375" indent="0">
              <a:buNone/>
              <a:defRPr/>
            </a:lvl5pPr>
          </a:lstStyle>
          <a:p>
            <a:pPr lvl="0"/>
            <a:r>
              <a:rPr lang="en-US"/>
              <a:t>Add slide subtitle</a:t>
            </a:r>
            <a:endParaRPr lang="en-GB"/>
          </a:p>
        </p:txBody>
      </p:sp>
      <p:sp>
        <p:nvSpPr>
          <p:cNvPr id="2" name="Title 1">
            <a:extLst>
              <a:ext uri="{FF2B5EF4-FFF2-40B4-BE49-F238E27FC236}">
                <a16:creationId xmlns:a16="http://schemas.microsoft.com/office/drawing/2014/main" id="{CCD49341-F3FE-43B6-8237-A96E182DCB10}"/>
              </a:ext>
            </a:extLst>
          </p:cNvPr>
          <p:cNvSpPr>
            <a:spLocks noGrp="1"/>
          </p:cNvSpPr>
          <p:nvPr>
            <p:ph type="title" hasCustomPrompt="1"/>
          </p:nvPr>
        </p:nvSpPr>
        <p:spPr/>
        <p:txBody>
          <a:bodyPr/>
          <a:lstStyle>
            <a:lvl1pPr>
              <a:defRPr/>
            </a:lvl1pPr>
          </a:lstStyle>
          <a:p>
            <a:r>
              <a:rPr lang="en-US"/>
              <a:t>ADD TITLE</a:t>
            </a:r>
            <a:endParaRPr lang="en-GB"/>
          </a:p>
        </p:txBody>
      </p:sp>
    </p:spTree>
    <p:extLst>
      <p:ext uri="{BB962C8B-B14F-4D97-AF65-F5344CB8AC3E}">
        <p14:creationId xmlns:p14="http://schemas.microsoft.com/office/powerpoint/2010/main" val="1918605762"/>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subtitle &amp; 2images">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A3C51D97-7782-426E-BA52-035512D31AE8}"/>
              </a:ext>
            </a:extLst>
          </p:cNvPr>
          <p:cNvSpPr>
            <a:spLocks noGrp="1"/>
          </p:cNvSpPr>
          <p:nvPr>
            <p:ph type="pic" sz="quarter" idx="11" hasCustomPrompt="1"/>
          </p:nvPr>
        </p:nvSpPr>
        <p:spPr>
          <a:xfrm>
            <a:off x="321791" y="1304924"/>
            <a:ext cx="5693261" cy="4608513"/>
          </a:xfrm>
          <a:solidFill>
            <a:schemeClr val="bg2"/>
          </a:solidFill>
        </p:spPr>
        <p:txBody>
          <a:bodyPr/>
          <a:lstStyle>
            <a:lvl1pPr marL="0" indent="0">
              <a:buNone/>
              <a:defRPr/>
            </a:lvl1pPr>
          </a:lstStyle>
          <a:p>
            <a:r>
              <a:rPr lang="en-GB"/>
              <a:t>Add picture</a:t>
            </a:r>
          </a:p>
        </p:txBody>
      </p:sp>
      <p:sp>
        <p:nvSpPr>
          <p:cNvPr id="10" name="Picture Placeholder 2">
            <a:extLst>
              <a:ext uri="{FF2B5EF4-FFF2-40B4-BE49-F238E27FC236}">
                <a16:creationId xmlns:a16="http://schemas.microsoft.com/office/drawing/2014/main" id="{2685F904-C1FA-4404-9DA7-70926B83908E}"/>
              </a:ext>
            </a:extLst>
          </p:cNvPr>
          <p:cNvSpPr>
            <a:spLocks noGrp="1"/>
          </p:cNvSpPr>
          <p:nvPr>
            <p:ph type="pic" sz="quarter" idx="12" hasCustomPrompt="1"/>
          </p:nvPr>
        </p:nvSpPr>
        <p:spPr>
          <a:xfrm>
            <a:off x="6186000" y="1304924"/>
            <a:ext cx="5672243" cy="4608513"/>
          </a:xfrm>
          <a:solidFill>
            <a:schemeClr val="bg2"/>
          </a:solidFill>
        </p:spPr>
        <p:txBody>
          <a:bodyPr/>
          <a:lstStyle>
            <a:lvl1pPr marL="0" indent="0">
              <a:buNone/>
              <a:defRPr/>
            </a:lvl1pPr>
          </a:lstStyle>
          <a:p>
            <a:r>
              <a:rPr lang="en-GB"/>
              <a:t>Add picture</a:t>
            </a:r>
          </a:p>
        </p:txBody>
      </p:sp>
      <p:sp>
        <p:nvSpPr>
          <p:cNvPr id="2" name="Title 1">
            <a:extLst>
              <a:ext uri="{FF2B5EF4-FFF2-40B4-BE49-F238E27FC236}">
                <a16:creationId xmlns:a16="http://schemas.microsoft.com/office/drawing/2014/main" id="{9EC80AB6-1DD2-45B6-9ADF-B1034C21206A}"/>
              </a:ext>
            </a:extLst>
          </p:cNvPr>
          <p:cNvSpPr>
            <a:spLocks noGrp="1"/>
          </p:cNvSpPr>
          <p:nvPr>
            <p:ph type="title" hasCustomPrompt="1"/>
          </p:nvPr>
        </p:nvSpPr>
        <p:spPr/>
        <p:txBody>
          <a:bodyPr/>
          <a:lstStyle>
            <a:lvl1pPr>
              <a:defRPr/>
            </a:lvl1pPr>
          </a:lstStyle>
          <a:p>
            <a:r>
              <a:rPr lang="en-US"/>
              <a:t>ADD TITLE</a:t>
            </a:r>
            <a:endParaRPr lang="en-GB"/>
          </a:p>
        </p:txBody>
      </p:sp>
      <p:sp>
        <p:nvSpPr>
          <p:cNvPr id="7" name="Text Placeholder 3">
            <a:extLst>
              <a:ext uri="{FF2B5EF4-FFF2-40B4-BE49-F238E27FC236}">
                <a16:creationId xmlns:a16="http://schemas.microsoft.com/office/drawing/2014/main" id="{00AA5A06-B399-407D-82C2-542FEF9F4A7B}"/>
              </a:ext>
            </a:extLst>
          </p:cNvPr>
          <p:cNvSpPr>
            <a:spLocks noGrp="1"/>
          </p:cNvSpPr>
          <p:nvPr>
            <p:ph type="body" sz="quarter" idx="10" hasCustomPrompt="1"/>
          </p:nvPr>
        </p:nvSpPr>
        <p:spPr>
          <a:xfrm>
            <a:off x="1557195" y="869601"/>
            <a:ext cx="9026667" cy="256955"/>
          </a:xfrm>
        </p:spPr>
        <p:txBody>
          <a:bodyPr/>
          <a:lstStyle>
            <a:lvl1pPr marL="0" indent="0">
              <a:buNone/>
              <a:defRPr sz="1200" cap="all" baseline="0"/>
            </a:lvl1pPr>
            <a:lvl2pPr marL="179388" indent="0">
              <a:buNone/>
              <a:defRPr/>
            </a:lvl2pPr>
            <a:lvl3pPr marL="357187" indent="0">
              <a:buNone/>
              <a:defRPr/>
            </a:lvl3pPr>
            <a:lvl4pPr marL="536575" indent="0">
              <a:buNone/>
              <a:defRPr/>
            </a:lvl4pPr>
            <a:lvl5pPr marL="714375" indent="0">
              <a:buNone/>
              <a:defRPr/>
            </a:lvl5pPr>
          </a:lstStyle>
          <a:p>
            <a:pPr lvl="0"/>
            <a:r>
              <a:rPr lang="en-US"/>
              <a:t>Add slide subtitle</a:t>
            </a:r>
            <a:endParaRPr lang="en-GB"/>
          </a:p>
        </p:txBody>
      </p:sp>
    </p:spTree>
    <p:extLst>
      <p:ext uri="{BB962C8B-B14F-4D97-AF65-F5344CB8AC3E}">
        <p14:creationId xmlns:p14="http://schemas.microsoft.com/office/powerpoint/2010/main" val="324005521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subtitle &amp; 3images">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A3C51D97-7782-426E-BA52-035512D31AE8}"/>
              </a:ext>
            </a:extLst>
          </p:cNvPr>
          <p:cNvSpPr>
            <a:spLocks noGrp="1"/>
          </p:cNvSpPr>
          <p:nvPr>
            <p:ph type="pic" sz="quarter" idx="11" hasCustomPrompt="1"/>
          </p:nvPr>
        </p:nvSpPr>
        <p:spPr>
          <a:xfrm>
            <a:off x="321793" y="1304924"/>
            <a:ext cx="3733971" cy="4608513"/>
          </a:xfrm>
          <a:solidFill>
            <a:schemeClr val="bg2"/>
          </a:solidFill>
        </p:spPr>
        <p:txBody>
          <a:bodyPr/>
          <a:lstStyle>
            <a:lvl1pPr marL="0" indent="0">
              <a:buNone/>
              <a:defRPr/>
            </a:lvl1pPr>
          </a:lstStyle>
          <a:p>
            <a:r>
              <a:rPr lang="en-GB"/>
              <a:t>Add picture</a:t>
            </a:r>
          </a:p>
        </p:txBody>
      </p:sp>
      <p:sp>
        <p:nvSpPr>
          <p:cNvPr id="9" name="Picture Placeholder 2">
            <a:extLst>
              <a:ext uri="{FF2B5EF4-FFF2-40B4-BE49-F238E27FC236}">
                <a16:creationId xmlns:a16="http://schemas.microsoft.com/office/drawing/2014/main" id="{A23B629F-E757-4072-B70F-285146A71146}"/>
              </a:ext>
            </a:extLst>
          </p:cNvPr>
          <p:cNvSpPr>
            <a:spLocks noGrp="1"/>
          </p:cNvSpPr>
          <p:nvPr>
            <p:ph type="pic" sz="quarter" idx="12" hasCustomPrompt="1"/>
          </p:nvPr>
        </p:nvSpPr>
        <p:spPr>
          <a:xfrm>
            <a:off x="4241634" y="1304924"/>
            <a:ext cx="3713179" cy="4608513"/>
          </a:xfrm>
          <a:solidFill>
            <a:schemeClr val="bg2"/>
          </a:solidFill>
        </p:spPr>
        <p:txBody>
          <a:bodyPr/>
          <a:lstStyle>
            <a:lvl1pPr marL="0" indent="0">
              <a:buNone/>
              <a:defRPr/>
            </a:lvl1pPr>
          </a:lstStyle>
          <a:p>
            <a:r>
              <a:rPr lang="en-GB"/>
              <a:t>Add picture</a:t>
            </a:r>
          </a:p>
        </p:txBody>
      </p:sp>
      <p:sp>
        <p:nvSpPr>
          <p:cNvPr id="11" name="Picture Placeholder 2">
            <a:extLst>
              <a:ext uri="{FF2B5EF4-FFF2-40B4-BE49-F238E27FC236}">
                <a16:creationId xmlns:a16="http://schemas.microsoft.com/office/drawing/2014/main" id="{C8506A64-305D-49B1-8EA1-4EDC7866B80A}"/>
              </a:ext>
            </a:extLst>
          </p:cNvPr>
          <p:cNvSpPr>
            <a:spLocks noGrp="1"/>
          </p:cNvSpPr>
          <p:nvPr>
            <p:ph type="pic" sz="quarter" idx="13" hasCustomPrompt="1"/>
          </p:nvPr>
        </p:nvSpPr>
        <p:spPr>
          <a:xfrm>
            <a:off x="8140683" y="1304924"/>
            <a:ext cx="3713179" cy="4608513"/>
          </a:xfrm>
          <a:solidFill>
            <a:schemeClr val="bg2"/>
          </a:solidFill>
        </p:spPr>
        <p:txBody>
          <a:bodyPr/>
          <a:lstStyle>
            <a:lvl1pPr marL="0" indent="0">
              <a:buNone/>
              <a:defRPr/>
            </a:lvl1pPr>
          </a:lstStyle>
          <a:p>
            <a:r>
              <a:rPr lang="en-GB"/>
              <a:t>Add picture</a:t>
            </a:r>
          </a:p>
        </p:txBody>
      </p:sp>
      <p:sp>
        <p:nvSpPr>
          <p:cNvPr id="2" name="Title 1">
            <a:extLst>
              <a:ext uri="{FF2B5EF4-FFF2-40B4-BE49-F238E27FC236}">
                <a16:creationId xmlns:a16="http://schemas.microsoft.com/office/drawing/2014/main" id="{0E0B3982-C16E-4014-8E42-6354DEF70839}"/>
              </a:ext>
            </a:extLst>
          </p:cNvPr>
          <p:cNvSpPr>
            <a:spLocks noGrp="1"/>
          </p:cNvSpPr>
          <p:nvPr>
            <p:ph type="title" hasCustomPrompt="1"/>
          </p:nvPr>
        </p:nvSpPr>
        <p:spPr/>
        <p:txBody>
          <a:bodyPr/>
          <a:lstStyle>
            <a:lvl1pPr>
              <a:defRPr/>
            </a:lvl1pPr>
          </a:lstStyle>
          <a:p>
            <a:r>
              <a:rPr lang="en-US"/>
              <a:t>ADD TITLE</a:t>
            </a:r>
            <a:endParaRPr lang="en-GB"/>
          </a:p>
        </p:txBody>
      </p:sp>
      <p:sp>
        <p:nvSpPr>
          <p:cNvPr id="10" name="Text Placeholder 3">
            <a:extLst>
              <a:ext uri="{FF2B5EF4-FFF2-40B4-BE49-F238E27FC236}">
                <a16:creationId xmlns:a16="http://schemas.microsoft.com/office/drawing/2014/main" id="{21878905-2824-4205-AD9B-FF3B7A106EA9}"/>
              </a:ext>
            </a:extLst>
          </p:cNvPr>
          <p:cNvSpPr>
            <a:spLocks noGrp="1"/>
          </p:cNvSpPr>
          <p:nvPr>
            <p:ph type="body" sz="quarter" idx="10" hasCustomPrompt="1"/>
          </p:nvPr>
        </p:nvSpPr>
        <p:spPr>
          <a:xfrm>
            <a:off x="1557195" y="869601"/>
            <a:ext cx="9026667" cy="256955"/>
          </a:xfrm>
        </p:spPr>
        <p:txBody>
          <a:bodyPr/>
          <a:lstStyle>
            <a:lvl1pPr marL="0" indent="0">
              <a:buNone/>
              <a:defRPr sz="1200" cap="all" baseline="0"/>
            </a:lvl1pPr>
            <a:lvl2pPr marL="179388" indent="0">
              <a:buNone/>
              <a:defRPr/>
            </a:lvl2pPr>
            <a:lvl3pPr marL="357187" indent="0">
              <a:buNone/>
              <a:defRPr/>
            </a:lvl3pPr>
            <a:lvl4pPr marL="536575" indent="0">
              <a:buNone/>
              <a:defRPr/>
            </a:lvl4pPr>
            <a:lvl5pPr marL="714375" indent="0">
              <a:buNone/>
              <a:defRPr/>
            </a:lvl5pPr>
          </a:lstStyle>
          <a:p>
            <a:pPr lvl="0"/>
            <a:r>
              <a:rPr lang="en-US"/>
              <a:t>Add slide subtitle</a:t>
            </a:r>
            <a:endParaRPr lang="en-GB"/>
          </a:p>
        </p:txBody>
      </p:sp>
    </p:spTree>
    <p:extLst>
      <p:ext uri="{BB962C8B-B14F-4D97-AF65-F5344CB8AC3E}">
        <p14:creationId xmlns:p14="http://schemas.microsoft.com/office/powerpoint/2010/main" val="2130866736"/>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subtitle &amp; 4images">
    <p:spTree>
      <p:nvGrpSpPr>
        <p:cNvPr id="1" name=""/>
        <p:cNvGrpSpPr/>
        <p:nvPr/>
      </p:nvGrpSpPr>
      <p:grpSpPr>
        <a:xfrm>
          <a:off x="0" y="0"/>
          <a:ext cx="0" cy="0"/>
          <a:chOff x="0" y="0"/>
          <a:chExt cx="0" cy="0"/>
        </a:xfrm>
      </p:grpSpPr>
      <p:sp>
        <p:nvSpPr>
          <p:cNvPr id="16" name="Picture Placeholder 2">
            <a:extLst>
              <a:ext uri="{FF2B5EF4-FFF2-40B4-BE49-F238E27FC236}">
                <a16:creationId xmlns:a16="http://schemas.microsoft.com/office/drawing/2014/main" id="{5E9DA608-8C03-445E-85BB-9DAABFBE2783}"/>
              </a:ext>
            </a:extLst>
          </p:cNvPr>
          <p:cNvSpPr>
            <a:spLocks noGrp="1"/>
          </p:cNvSpPr>
          <p:nvPr>
            <p:ph type="pic" sz="quarter" idx="11" hasCustomPrompt="1"/>
          </p:nvPr>
        </p:nvSpPr>
        <p:spPr>
          <a:xfrm>
            <a:off x="321791" y="1304925"/>
            <a:ext cx="5693261" cy="2216042"/>
          </a:xfrm>
          <a:solidFill>
            <a:schemeClr val="bg2"/>
          </a:solidFill>
        </p:spPr>
        <p:txBody>
          <a:bodyPr/>
          <a:lstStyle>
            <a:lvl1pPr marL="0" indent="0">
              <a:buNone/>
              <a:defRPr/>
            </a:lvl1pPr>
          </a:lstStyle>
          <a:p>
            <a:r>
              <a:rPr lang="en-GB"/>
              <a:t>Add picture</a:t>
            </a:r>
          </a:p>
        </p:txBody>
      </p:sp>
      <p:sp>
        <p:nvSpPr>
          <p:cNvPr id="17" name="Picture Placeholder 2">
            <a:extLst>
              <a:ext uri="{FF2B5EF4-FFF2-40B4-BE49-F238E27FC236}">
                <a16:creationId xmlns:a16="http://schemas.microsoft.com/office/drawing/2014/main" id="{A5B46A92-E318-4070-BE0E-FFD914BF2367}"/>
              </a:ext>
            </a:extLst>
          </p:cNvPr>
          <p:cNvSpPr>
            <a:spLocks noGrp="1"/>
          </p:cNvSpPr>
          <p:nvPr>
            <p:ph type="pic" sz="quarter" idx="12" hasCustomPrompt="1"/>
          </p:nvPr>
        </p:nvSpPr>
        <p:spPr>
          <a:xfrm>
            <a:off x="6186000" y="1304925"/>
            <a:ext cx="5672243" cy="2216042"/>
          </a:xfrm>
          <a:solidFill>
            <a:schemeClr val="bg2"/>
          </a:solidFill>
        </p:spPr>
        <p:txBody>
          <a:bodyPr/>
          <a:lstStyle>
            <a:lvl1pPr marL="0" indent="0">
              <a:buNone/>
              <a:defRPr/>
            </a:lvl1pPr>
          </a:lstStyle>
          <a:p>
            <a:r>
              <a:rPr lang="en-GB"/>
              <a:t>Add picture</a:t>
            </a:r>
          </a:p>
        </p:txBody>
      </p:sp>
      <p:sp>
        <p:nvSpPr>
          <p:cNvPr id="22" name="Picture Placeholder 2">
            <a:extLst>
              <a:ext uri="{FF2B5EF4-FFF2-40B4-BE49-F238E27FC236}">
                <a16:creationId xmlns:a16="http://schemas.microsoft.com/office/drawing/2014/main" id="{E562F03D-BDAE-473E-BED9-7815BBB2B7C1}"/>
              </a:ext>
            </a:extLst>
          </p:cNvPr>
          <p:cNvSpPr>
            <a:spLocks noGrp="1"/>
          </p:cNvSpPr>
          <p:nvPr>
            <p:ph type="pic" sz="quarter" idx="13" hasCustomPrompt="1"/>
          </p:nvPr>
        </p:nvSpPr>
        <p:spPr>
          <a:xfrm>
            <a:off x="321791" y="3697396"/>
            <a:ext cx="5693261" cy="2216042"/>
          </a:xfrm>
          <a:solidFill>
            <a:schemeClr val="bg2"/>
          </a:solidFill>
        </p:spPr>
        <p:txBody>
          <a:bodyPr/>
          <a:lstStyle>
            <a:lvl1pPr marL="0" indent="0">
              <a:buNone/>
              <a:defRPr/>
            </a:lvl1pPr>
          </a:lstStyle>
          <a:p>
            <a:r>
              <a:rPr lang="en-GB"/>
              <a:t>Add picture</a:t>
            </a:r>
          </a:p>
        </p:txBody>
      </p:sp>
      <p:sp>
        <p:nvSpPr>
          <p:cNvPr id="23" name="Picture Placeholder 2">
            <a:extLst>
              <a:ext uri="{FF2B5EF4-FFF2-40B4-BE49-F238E27FC236}">
                <a16:creationId xmlns:a16="http://schemas.microsoft.com/office/drawing/2014/main" id="{168E25DA-2CF0-46A7-A37C-A5C1C4A19F81}"/>
              </a:ext>
            </a:extLst>
          </p:cNvPr>
          <p:cNvSpPr>
            <a:spLocks noGrp="1"/>
          </p:cNvSpPr>
          <p:nvPr>
            <p:ph type="pic" sz="quarter" idx="14" hasCustomPrompt="1"/>
          </p:nvPr>
        </p:nvSpPr>
        <p:spPr>
          <a:xfrm>
            <a:off x="6186000" y="3697396"/>
            <a:ext cx="5672243" cy="2216042"/>
          </a:xfrm>
          <a:solidFill>
            <a:schemeClr val="bg2"/>
          </a:solidFill>
        </p:spPr>
        <p:txBody>
          <a:bodyPr/>
          <a:lstStyle>
            <a:lvl1pPr marL="0" indent="0">
              <a:buNone/>
              <a:defRPr/>
            </a:lvl1pPr>
          </a:lstStyle>
          <a:p>
            <a:r>
              <a:rPr lang="en-GB"/>
              <a:t>Add picture</a:t>
            </a:r>
          </a:p>
        </p:txBody>
      </p:sp>
      <p:sp>
        <p:nvSpPr>
          <p:cNvPr id="9" name="Text Placeholder 3">
            <a:extLst>
              <a:ext uri="{FF2B5EF4-FFF2-40B4-BE49-F238E27FC236}">
                <a16:creationId xmlns:a16="http://schemas.microsoft.com/office/drawing/2014/main" id="{48FA750C-4E37-457F-A5F1-91BA34E5DFB8}"/>
              </a:ext>
            </a:extLst>
          </p:cNvPr>
          <p:cNvSpPr>
            <a:spLocks noGrp="1"/>
          </p:cNvSpPr>
          <p:nvPr>
            <p:ph type="body" sz="quarter" idx="10" hasCustomPrompt="1"/>
          </p:nvPr>
        </p:nvSpPr>
        <p:spPr>
          <a:xfrm>
            <a:off x="1557195" y="869601"/>
            <a:ext cx="9026667" cy="256955"/>
          </a:xfrm>
        </p:spPr>
        <p:txBody>
          <a:bodyPr/>
          <a:lstStyle>
            <a:lvl1pPr marL="0" indent="0">
              <a:buNone/>
              <a:defRPr sz="1200" cap="all" baseline="0"/>
            </a:lvl1pPr>
            <a:lvl2pPr marL="179388" indent="0">
              <a:buNone/>
              <a:defRPr/>
            </a:lvl2pPr>
            <a:lvl3pPr marL="357187" indent="0">
              <a:buNone/>
              <a:defRPr/>
            </a:lvl3pPr>
            <a:lvl4pPr marL="536575" indent="0">
              <a:buNone/>
              <a:defRPr/>
            </a:lvl4pPr>
            <a:lvl5pPr marL="714375" indent="0">
              <a:buNone/>
              <a:defRPr/>
            </a:lvl5pPr>
          </a:lstStyle>
          <a:p>
            <a:pPr lvl="0"/>
            <a:r>
              <a:rPr lang="en-US"/>
              <a:t>Add slide subtitle</a:t>
            </a:r>
            <a:endParaRPr lang="en-GB"/>
          </a:p>
        </p:txBody>
      </p:sp>
      <p:sp>
        <p:nvSpPr>
          <p:cNvPr id="2" name="Title 1">
            <a:extLst>
              <a:ext uri="{FF2B5EF4-FFF2-40B4-BE49-F238E27FC236}">
                <a16:creationId xmlns:a16="http://schemas.microsoft.com/office/drawing/2014/main" id="{79A5BFCE-0148-4FEE-A71C-B616E74C4C65}"/>
              </a:ext>
            </a:extLst>
          </p:cNvPr>
          <p:cNvSpPr>
            <a:spLocks noGrp="1"/>
          </p:cNvSpPr>
          <p:nvPr>
            <p:ph type="title" hasCustomPrompt="1"/>
          </p:nvPr>
        </p:nvSpPr>
        <p:spPr/>
        <p:txBody>
          <a:bodyPr/>
          <a:lstStyle>
            <a:lvl1pPr>
              <a:defRPr/>
            </a:lvl1pPr>
          </a:lstStyle>
          <a:p>
            <a:r>
              <a:rPr lang="en-US"/>
              <a:t>ADD TITLE</a:t>
            </a:r>
            <a:endParaRPr lang="en-GB"/>
          </a:p>
        </p:txBody>
      </p:sp>
    </p:spTree>
    <p:extLst>
      <p:ext uri="{BB962C8B-B14F-4D97-AF65-F5344CB8AC3E}">
        <p14:creationId xmlns:p14="http://schemas.microsoft.com/office/powerpoint/2010/main" val="8865029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hapter5">
    <p:spTree>
      <p:nvGrpSpPr>
        <p:cNvPr id="1" name=""/>
        <p:cNvGrpSpPr/>
        <p:nvPr/>
      </p:nvGrpSpPr>
      <p:grpSpPr>
        <a:xfrm>
          <a:off x="0" y="0"/>
          <a:ext cx="0" cy="0"/>
          <a:chOff x="0" y="0"/>
          <a:chExt cx="0" cy="0"/>
        </a:xfrm>
      </p:grpSpPr>
      <p:pic>
        <p:nvPicPr>
          <p:cNvPr id="3" name="Picture 2" descr="A close up of a logo&#10;&#10;Description automatically generated">
            <a:extLst>
              <a:ext uri="{FF2B5EF4-FFF2-40B4-BE49-F238E27FC236}">
                <a16:creationId xmlns:a16="http://schemas.microsoft.com/office/drawing/2014/main" id="{3EFEAF97-976F-40FE-8200-218FA9867D95}"/>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85" y="0"/>
            <a:ext cx="12189630" cy="6858000"/>
          </a:xfrm>
          <a:prstGeom prst="rect">
            <a:avLst/>
          </a:prstGeom>
        </p:spPr>
      </p:pic>
      <p:sp>
        <p:nvSpPr>
          <p:cNvPr id="14" name="Title 13">
            <a:extLst>
              <a:ext uri="{FF2B5EF4-FFF2-40B4-BE49-F238E27FC236}">
                <a16:creationId xmlns:a16="http://schemas.microsoft.com/office/drawing/2014/main" id="{52A92587-3D44-46B6-8BF7-EA879915CDA3}"/>
              </a:ext>
            </a:extLst>
          </p:cNvPr>
          <p:cNvSpPr>
            <a:spLocks noGrp="1"/>
          </p:cNvSpPr>
          <p:nvPr>
            <p:ph type="title" hasCustomPrompt="1"/>
          </p:nvPr>
        </p:nvSpPr>
        <p:spPr>
          <a:xfrm>
            <a:off x="322262" y="1819926"/>
            <a:ext cx="5291900" cy="1632647"/>
          </a:xfrm>
        </p:spPr>
        <p:txBody>
          <a:bodyPr/>
          <a:lstStyle>
            <a:lvl1pPr>
              <a:lnSpc>
                <a:spcPct val="85000"/>
              </a:lnSpc>
              <a:defRPr sz="6500" cap="all" baseline="0">
                <a:solidFill>
                  <a:schemeClr val="bg1"/>
                </a:solidFill>
              </a:defRPr>
            </a:lvl1pPr>
          </a:lstStyle>
          <a:p>
            <a:r>
              <a:rPr lang="en-US"/>
              <a:t>Chapter FIVE</a:t>
            </a:r>
            <a:endParaRPr lang="en-GB"/>
          </a:p>
        </p:txBody>
      </p:sp>
      <p:sp>
        <p:nvSpPr>
          <p:cNvPr id="16" name="Text Placeholder 15">
            <a:extLst>
              <a:ext uri="{FF2B5EF4-FFF2-40B4-BE49-F238E27FC236}">
                <a16:creationId xmlns:a16="http://schemas.microsoft.com/office/drawing/2014/main" id="{37FEBA48-BCDC-4227-B842-092CC6E5F59B}"/>
              </a:ext>
            </a:extLst>
          </p:cNvPr>
          <p:cNvSpPr>
            <a:spLocks noGrp="1"/>
          </p:cNvSpPr>
          <p:nvPr>
            <p:ph type="body" sz="quarter" idx="10" hasCustomPrompt="1"/>
          </p:nvPr>
        </p:nvSpPr>
        <p:spPr>
          <a:xfrm>
            <a:off x="322262" y="3790414"/>
            <a:ext cx="5291900" cy="825500"/>
          </a:xfrm>
        </p:spPr>
        <p:txBody>
          <a:bodyPr/>
          <a:lstStyle>
            <a:lvl1pPr marL="0" indent="0">
              <a:spcBef>
                <a:spcPts val="0"/>
              </a:spcBef>
              <a:buNone/>
              <a:defRPr sz="1800">
                <a:solidFill>
                  <a:schemeClr val="bg1"/>
                </a:solidFill>
              </a:defRPr>
            </a:lvl1pPr>
          </a:lstStyle>
          <a:p>
            <a:pPr lvl="0"/>
            <a:r>
              <a:rPr lang="en-US"/>
              <a:t>Add subtitle over two lines</a:t>
            </a:r>
            <a:endParaRPr lang="en-GB"/>
          </a:p>
        </p:txBody>
      </p:sp>
      <p:sp>
        <p:nvSpPr>
          <p:cNvPr id="18" name="Text Placeholder 17">
            <a:extLst>
              <a:ext uri="{FF2B5EF4-FFF2-40B4-BE49-F238E27FC236}">
                <a16:creationId xmlns:a16="http://schemas.microsoft.com/office/drawing/2014/main" id="{03DAF770-E44D-4BA1-8DC0-10F1B3BAA4ED}"/>
              </a:ext>
            </a:extLst>
          </p:cNvPr>
          <p:cNvSpPr>
            <a:spLocks noGrp="1"/>
          </p:cNvSpPr>
          <p:nvPr>
            <p:ph type="body" sz="quarter" idx="11" hasCustomPrompt="1"/>
          </p:nvPr>
        </p:nvSpPr>
        <p:spPr>
          <a:xfrm>
            <a:off x="7360460" y="1972320"/>
            <a:ext cx="4509278" cy="3300192"/>
          </a:xfrm>
        </p:spPr>
        <p:txBody>
          <a:bodyPr/>
          <a:lstStyle>
            <a:lvl1pPr marL="0" indent="0">
              <a:buNone/>
              <a:defRPr sz="28000" spc="-1500" baseline="0">
                <a:solidFill>
                  <a:schemeClr val="bg1"/>
                </a:solidFill>
                <a:latin typeface="Arial Black" panose="020B0A04020102020204" pitchFamily="34" charset="0"/>
              </a:defRPr>
            </a:lvl1pPr>
          </a:lstStyle>
          <a:p>
            <a:pPr lvl="0"/>
            <a:r>
              <a:rPr lang="en-US"/>
              <a:t>05</a:t>
            </a:r>
            <a:endParaRPr lang="en-GB"/>
          </a:p>
        </p:txBody>
      </p:sp>
      <p:pic>
        <p:nvPicPr>
          <p:cNvPr id="15" name="Picture 14" descr="A close up of a logo&#10;&#10;Description automatically generated">
            <a:extLst>
              <a:ext uri="{FF2B5EF4-FFF2-40B4-BE49-F238E27FC236}">
                <a16:creationId xmlns:a16="http://schemas.microsoft.com/office/drawing/2014/main" id="{D8108C02-582D-449F-AB09-4A7182222743}"/>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10266630" y="0"/>
            <a:ext cx="1925370" cy="2635861"/>
          </a:xfrm>
          <a:prstGeom prst="rect">
            <a:avLst/>
          </a:prstGeom>
        </p:spPr>
      </p:pic>
      <p:pic>
        <p:nvPicPr>
          <p:cNvPr id="19" name="Picture 18">
            <a:extLst>
              <a:ext uri="{FF2B5EF4-FFF2-40B4-BE49-F238E27FC236}">
                <a16:creationId xmlns:a16="http://schemas.microsoft.com/office/drawing/2014/main" id="{976874D0-25C1-4B77-8761-20439E87CC02}"/>
              </a:ext>
            </a:extLst>
          </p:cNvPr>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0" y="5539155"/>
            <a:ext cx="9281265" cy="1087982"/>
          </a:xfrm>
          <a:prstGeom prst="rect">
            <a:avLst/>
          </a:prstGeom>
        </p:spPr>
      </p:pic>
      <p:pic>
        <p:nvPicPr>
          <p:cNvPr id="9" name="Picture 8" descr="A picture containing drawing, flower&#10;&#10;Description automatically generated">
            <a:extLst>
              <a:ext uri="{FF2B5EF4-FFF2-40B4-BE49-F238E27FC236}">
                <a16:creationId xmlns:a16="http://schemas.microsoft.com/office/drawing/2014/main" id="{F6CE3999-A1FA-4CD7-8E02-45B14728738E}"/>
              </a:ext>
            </a:extLst>
          </p:cNvPr>
          <p:cNvPicPr>
            <a:picLocks noChangeAspect="1"/>
          </p:cNvPicPr>
          <p:nvPr userDrawn="1"/>
        </p:nvPicPr>
        <p:blipFill rotWithShape="1">
          <a:blip r:embed="rId5" cstate="email">
            <a:extLst>
              <a:ext uri="{28A0092B-C50C-407E-A947-70E740481C1C}">
                <a14:useLocalDpi xmlns:a14="http://schemas.microsoft.com/office/drawing/2010/main"/>
              </a:ext>
            </a:extLst>
          </a:blip>
          <a:srcRect/>
          <a:stretch/>
        </p:blipFill>
        <p:spPr>
          <a:xfrm>
            <a:off x="9290790" y="5819587"/>
            <a:ext cx="2652147" cy="1130810"/>
          </a:xfrm>
          <a:prstGeom prst="rect">
            <a:avLst/>
          </a:prstGeom>
        </p:spPr>
      </p:pic>
    </p:spTree>
    <p:extLst>
      <p:ext uri="{BB962C8B-B14F-4D97-AF65-F5344CB8AC3E}">
        <p14:creationId xmlns:p14="http://schemas.microsoft.com/office/powerpoint/2010/main" val="1206541957"/>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6" name="Picture 5" descr="A close up of a blue background&#10;&#10;Description automatically generated">
            <a:extLst>
              <a:ext uri="{FF2B5EF4-FFF2-40B4-BE49-F238E27FC236}">
                <a16:creationId xmlns:a16="http://schemas.microsoft.com/office/drawing/2014/main" id="{15AAAC38-7CA7-4023-B67B-C54955CEB374}"/>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85" y="0"/>
            <a:ext cx="12189630" cy="6858000"/>
          </a:xfrm>
          <a:prstGeom prst="rect">
            <a:avLst/>
          </a:prstGeom>
        </p:spPr>
      </p:pic>
      <p:sp>
        <p:nvSpPr>
          <p:cNvPr id="14" name="Title 13">
            <a:extLst>
              <a:ext uri="{FF2B5EF4-FFF2-40B4-BE49-F238E27FC236}">
                <a16:creationId xmlns:a16="http://schemas.microsoft.com/office/drawing/2014/main" id="{52A92587-3D44-46B6-8BF7-EA879915CDA3}"/>
              </a:ext>
            </a:extLst>
          </p:cNvPr>
          <p:cNvSpPr>
            <a:spLocks noGrp="1"/>
          </p:cNvSpPr>
          <p:nvPr>
            <p:ph type="title" hasCustomPrompt="1"/>
          </p:nvPr>
        </p:nvSpPr>
        <p:spPr>
          <a:xfrm>
            <a:off x="329599" y="1857992"/>
            <a:ext cx="5147750" cy="2469565"/>
          </a:xfrm>
        </p:spPr>
        <p:txBody>
          <a:bodyPr/>
          <a:lstStyle>
            <a:lvl1pPr>
              <a:lnSpc>
                <a:spcPct val="80000"/>
              </a:lnSpc>
              <a:defRPr sz="10000" cap="all" baseline="0">
                <a:solidFill>
                  <a:schemeClr val="bg1"/>
                </a:solidFill>
              </a:defRPr>
            </a:lvl1pPr>
          </a:lstStyle>
          <a:p>
            <a:r>
              <a:rPr lang="en-US"/>
              <a:t>Thank you</a:t>
            </a:r>
            <a:endParaRPr lang="en-GB"/>
          </a:p>
        </p:txBody>
      </p:sp>
      <p:pic>
        <p:nvPicPr>
          <p:cNvPr id="7" name="Picture 6" descr="A close up of a logo&#10;&#10;Description automatically generated">
            <a:extLst>
              <a:ext uri="{FF2B5EF4-FFF2-40B4-BE49-F238E27FC236}">
                <a16:creationId xmlns:a16="http://schemas.microsoft.com/office/drawing/2014/main" id="{00417752-0346-499A-A204-A545663DB4F1}"/>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84208"/>
          <a:stretch/>
        </p:blipFill>
        <p:spPr>
          <a:xfrm>
            <a:off x="10266630" y="0"/>
            <a:ext cx="1925370" cy="2635861"/>
          </a:xfrm>
          <a:prstGeom prst="rect">
            <a:avLst/>
          </a:prstGeom>
        </p:spPr>
      </p:pic>
      <p:grpSp>
        <p:nvGrpSpPr>
          <p:cNvPr id="10" name="Group 9">
            <a:extLst>
              <a:ext uri="{FF2B5EF4-FFF2-40B4-BE49-F238E27FC236}">
                <a16:creationId xmlns:a16="http://schemas.microsoft.com/office/drawing/2014/main" id="{DA410DFB-04E9-479F-B5A4-15A9D5E2947A}"/>
              </a:ext>
            </a:extLst>
          </p:cNvPr>
          <p:cNvGrpSpPr/>
          <p:nvPr userDrawn="1"/>
        </p:nvGrpSpPr>
        <p:grpSpPr>
          <a:xfrm>
            <a:off x="0" y="5403941"/>
            <a:ext cx="12228766" cy="1445189"/>
            <a:chOff x="0" y="5403941"/>
            <a:chExt cx="12228766" cy="1445189"/>
          </a:xfrm>
        </p:grpSpPr>
        <p:pic>
          <p:nvPicPr>
            <p:cNvPr id="11" name="Picture 10" descr="A close up of a logo&#10;&#10;Description automatically generated">
              <a:extLst>
                <a:ext uri="{FF2B5EF4-FFF2-40B4-BE49-F238E27FC236}">
                  <a16:creationId xmlns:a16="http://schemas.microsoft.com/office/drawing/2014/main" id="{5B70B493-0227-4896-9C59-C2789AE2E5B9}"/>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r="12046" b="5337"/>
            <a:stretch/>
          </p:blipFill>
          <p:spPr>
            <a:xfrm>
              <a:off x="0" y="5403941"/>
              <a:ext cx="10723418" cy="1445189"/>
            </a:xfrm>
            <a:prstGeom prst="rect">
              <a:avLst/>
            </a:prstGeom>
          </p:spPr>
        </p:pic>
        <p:pic>
          <p:nvPicPr>
            <p:cNvPr id="12" name="Picture 11" descr="A close up of a logo&#10;&#10;Description automatically generated">
              <a:extLst>
                <a:ext uri="{FF2B5EF4-FFF2-40B4-BE49-F238E27FC236}">
                  <a16:creationId xmlns:a16="http://schemas.microsoft.com/office/drawing/2014/main" id="{A3BF63BD-5A11-4B1D-A66C-7685A340C28D}"/>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l="87953" r="3" b="5337"/>
            <a:stretch/>
          </p:blipFill>
          <p:spPr>
            <a:xfrm>
              <a:off x="10760362" y="5403941"/>
              <a:ext cx="1468404" cy="1445189"/>
            </a:xfrm>
            <a:prstGeom prst="rect">
              <a:avLst/>
            </a:prstGeom>
          </p:spPr>
        </p:pic>
      </p:grpSp>
    </p:spTree>
    <p:extLst>
      <p:ext uri="{BB962C8B-B14F-4D97-AF65-F5344CB8AC3E}">
        <p14:creationId xmlns:p14="http://schemas.microsoft.com/office/powerpoint/2010/main" val="55547467"/>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180"/>
        <p:cNvGrpSpPr/>
        <p:nvPr/>
      </p:nvGrpSpPr>
      <p:grpSpPr>
        <a:xfrm>
          <a:off x="0" y="0"/>
          <a:ext cx="0" cy="0"/>
          <a:chOff x="0" y="0"/>
          <a:chExt cx="0" cy="0"/>
        </a:xfrm>
      </p:grpSpPr>
      <p:sp>
        <p:nvSpPr>
          <p:cNvPr id="181" name="Google Shape;181;p15"/>
          <p:cNvSpPr/>
          <p:nvPr/>
        </p:nvSpPr>
        <p:spPr>
          <a:xfrm rot="-5400000" flipH="1">
            <a:off x="4235400" y="-1875400"/>
            <a:ext cx="3721200" cy="10608800"/>
          </a:xfrm>
          <a:prstGeom prst="roundRect">
            <a:avLst>
              <a:gd name="adj" fmla="val 50000"/>
            </a:avLst>
          </a:pr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82" name="Google Shape;182;p15"/>
          <p:cNvSpPr txBox="1">
            <a:spLocks noGrp="1"/>
          </p:cNvSpPr>
          <p:nvPr>
            <p:ph type="subTitle" idx="1"/>
          </p:nvPr>
        </p:nvSpPr>
        <p:spPr>
          <a:xfrm>
            <a:off x="1695400" y="2288500"/>
            <a:ext cx="8801200" cy="17652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sz="3333"/>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2133"/>
              </a:spcBef>
              <a:spcAft>
                <a:spcPts val="2133"/>
              </a:spcAft>
              <a:buSzPts val="1400"/>
              <a:buNone/>
              <a:defRPr/>
            </a:lvl9pPr>
          </a:lstStyle>
          <a:p>
            <a:endParaRPr/>
          </a:p>
        </p:txBody>
      </p:sp>
      <p:sp>
        <p:nvSpPr>
          <p:cNvPr id="183" name="Google Shape;183;p15"/>
          <p:cNvSpPr txBox="1">
            <a:spLocks noGrp="1"/>
          </p:cNvSpPr>
          <p:nvPr>
            <p:ph type="title"/>
          </p:nvPr>
        </p:nvSpPr>
        <p:spPr>
          <a:xfrm>
            <a:off x="6096000" y="4303700"/>
            <a:ext cx="4400800" cy="7488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400"/>
              <a:buNone/>
              <a:defRPr sz="2667"/>
            </a:lvl1pPr>
            <a:lvl2pPr lvl="1" rtl="0">
              <a:spcBef>
                <a:spcPts val="0"/>
              </a:spcBef>
              <a:spcAft>
                <a:spcPts val="0"/>
              </a:spcAft>
              <a:buSzPts val="1400"/>
              <a:buNone/>
              <a:defRPr sz="1867"/>
            </a:lvl2pPr>
            <a:lvl3pPr lvl="2" rtl="0">
              <a:spcBef>
                <a:spcPts val="0"/>
              </a:spcBef>
              <a:spcAft>
                <a:spcPts val="0"/>
              </a:spcAft>
              <a:buSzPts val="1400"/>
              <a:buNone/>
              <a:defRPr sz="1867"/>
            </a:lvl3pPr>
            <a:lvl4pPr lvl="3" rtl="0">
              <a:spcBef>
                <a:spcPts val="0"/>
              </a:spcBef>
              <a:spcAft>
                <a:spcPts val="0"/>
              </a:spcAft>
              <a:buSzPts val="1400"/>
              <a:buNone/>
              <a:defRPr sz="1867"/>
            </a:lvl4pPr>
            <a:lvl5pPr lvl="4" rtl="0">
              <a:spcBef>
                <a:spcPts val="0"/>
              </a:spcBef>
              <a:spcAft>
                <a:spcPts val="0"/>
              </a:spcAft>
              <a:buSzPts val="1400"/>
              <a:buNone/>
              <a:defRPr sz="1867"/>
            </a:lvl5pPr>
            <a:lvl6pPr lvl="5" rtl="0">
              <a:spcBef>
                <a:spcPts val="0"/>
              </a:spcBef>
              <a:spcAft>
                <a:spcPts val="0"/>
              </a:spcAft>
              <a:buSzPts val="1400"/>
              <a:buNone/>
              <a:defRPr sz="1867"/>
            </a:lvl6pPr>
            <a:lvl7pPr lvl="6" rtl="0">
              <a:spcBef>
                <a:spcPts val="0"/>
              </a:spcBef>
              <a:spcAft>
                <a:spcPts val="0"/>
              </a:spcAft>
              <a:buSzPts val="1400"/>
              <a:buNone/>
              <a:defRPr sz="1867"/>
            </a:lvl7pPr>
            <a:lvl8pPr lvl="7" rtl="0">
              <a:spcBef>
                <a:spcPts val="0"/>
              </a:spcBef>
              <a:spcAft>
                <a:spcPts val="0"/>
              </a:spcAft>
              <a:buSzPts val="1400"/>
              <a:buNone/>
              <a:defRPr sz="1867"/>
            </a:lvl8pPr>
            <a:lvl9pPr lvl="8" rtl="0">
              <a:spcBef>
                <a:spcPts val="0"/>
              </a:spcBef>
              <a:spcAft>
                <a:spcPts val="0"/>
              </a:spcAft>
              <a:buSzPts val="1400"/>
              <a:buNone/>
              <a:defRPr sz="1867"/>
            </a:lvl9pPr>
          </a:lstStyle>
          <a:p>
            <a:endParaRPr/>
          </a:p>
        </p:txBody>
      </p:sp>
      <p:sp>
        <p:nvSpPr>
          <p:cNvPr id="184" name="Google Shape;184;p15"/>
          <p:cNvSpPr/>
          <p:nvPr/>
        </p:nvSpPr>
        <p:spPr>
          <a:xfrm rot="10800000" flipH="1">
            <a:off x="708800" y="-100"/>
            <a:ext cx="812800" cy="1790800"/>
          </a:xfrm>
          <a:prstGeom prst="round2SameRect">
            <a:avLst>
              <a:gd name="adj1" fmla="val 50000"/>
              <a:gd name="adj2" fmla="val 0"/>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85" name="Google Shape;185;p15"/>
          <p:cNvSpPr/>
          <p:nvPr/>
        </p:nvSpPr>
        <p:spPr>
          <a:xfrm rot="5400000">
            <a:off x="1123100" y="-1146533"/>
            <a:ext cx="1170800" cy="3656800"/>
          </a:xfrm>
          <a:prstGeom prst="round2SameRect">
            <a:avLst>
              <a:gd name="adj1" fmla="val 49676"/>
              <a:gd name="adj2" fmla="val 0"/>
            </a:avLst>
          </a:prstGeom>
          <a:noFill/>
          <a:ln w="19050"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86" name="Google Shape;186;p15"/>
          <p:cNvSpPr/>
          <p:nvPr/>
        </p:nvSpPr>
        <p:spPr>
          <a:xfrm rot="5400000">
            <a:off x="1172120" y="-990500"/>
            <a:ext cx="880000" cy="3330800"/>
          </a:xfrm>
          <a:prstGeom prst="round2SameRect">
            <a:avLst>
              <a:gd name="adj1" fmla="val 50000"/>
              <a:gd name="adj2" fmla="val 0"/>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87" name="Google Shape;187;p15"/>
          <p:cNvSpPr/>
          <p:nvPr/>
        </p:nvSpPr>
        <p:spPr>
          <a:xfrm>
            <a:off x="2420900" y="330900"/>
            <a:ext cx="709600" cy="688000"/>
          </a:xfrm>
          <a:prstGeom prst="ellipse">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88" name="Google Shape;188;p15"/>
          <p:cNvSpPr/>
          <p:nvPr/>
        </p:nvSpPr>
        <p:spPr>
          <a:xfrm>
            <a:off x="2566500" y="479067"/>
            <a:ext cx="418400" cy="405600"/>
          </a:xfrm>
          <a:prstGeom prst="ellipse">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89" name="Google Shape;189;p15"/>
          <p:cNvSpPr/>
          <p:nvPr/>
        </p:nvSpPr>
        <p:spPr>
          <a:xfrm flipH="1">
            <a:off x="10658400" y="5067200"/>
            <a:ext cx="812800" cy="1790800"/>
          </a:xfrm>
          <a:prstGeom prst="round2SameRect">
            <a:avLst>
              <a:gd name="adj1" fmla="val 50000"/>
              <a:gd name="adj2" fmla="val 0"/>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90" name="Google Shape;190;p15"/>
          <p:cNvSpPr/>
          <p:nvPr/>
        </p:nvSpPr>
        <p:spPr>
          <a:xfrm rot="-5400000">
            <a:off x="9886100" y="4246033"/>
            <a:ext cx="1170800" cy="3656800"/>
          </a:xfrm>
          <a:prstGeom prst="round2SameRect">
            <a:avLst>
              <a:gd name="adj1" fmla="val 49676"/>
              <a:gd name="adj2" fmla="val 0"/>
            </a:avLst>
          </a:prstGeom>
          <a:noFill/>
          <a:ln w="19050"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91" name="Google Shape;191;p15"/>
          <p:cNvSpPr/>
          <p:nvPr/>
        </p:nvSpPr>
        <p:spPr>
          <a:xfrm rot="-5400000">
            <a:off x="10127880" y="4416000"/>
            <a:ext cx="880000" cy="3330800"/>
          </a:xfrm>
          <a:prstGeom prst="round2SameRect">
            <a:avLst>
              <a:gd name="adj1" fmla="val 50000"/>
              <a:gd name="adj2" fmla="val 0"/>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92" name="Google Shape;192;p15"/>
          <p:cNvSpPr/>
          <p:nvPr/>
        </p:nvSpPr>
        <p:spPr>
          <a:xfrm rot="10800000">
            <a:off x="9049500" y="5737400"/>
            <a:ext cx="709600" cy="688000"/>
          </a:xfrm>
          <a:prstGeom prst="ellipse">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93" name="Google Shape;193;p15"/>
          <p:cNvSpPr/>
          <p:nvPr/>
        </p:nvSpPr>
        <p:spPr>
          <a:xfrm rot="10800000">
            <a:off x="9195100" y="5871633"/>
            <a:ext cx="418400" cy="405600"/>
          </a:xfrm>
          <a:prstGeom prst="ellipse">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94" name="Google Shape;194;p15"/>
          <p:cNvSpPr/>
          <p:nvPr/>
        </p:nvSpPr>
        <p:spPr>
          <a:xfrm>
            <a:off x="848600" y="4229100"/>
            <a:ext cx="1572400" cy="1610000"/>
          </a:xfrm>
          <a:prstGeom prst="ellipse">
            <a:avLst/>
          </a:prstGeom>
          <a:noFill/>
          <a:ln w="7620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95" name="Google Shape;195;p15"/>
          <p:cNvSpPr/>
          <p:nvPr/>
        </p:nvSpPr>
        <p:spPr>
          <a:xfrm>
            <a:off x="10041700" y="1458167"/>
            <a:ext cx="859600" cy="880000"/>
          </a:xfrm>
          <a:prstGeom prst="ellipse">
            <a:avLst/>
          </a:prstGeom>
          <a:noFill/>
          <a:ln w="3810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96" name="Google Shape;196;p15"/>
          <p:cNvSpPr/>
          <p:nvPr/>
        </p:nvSpPr>
        <p:spPr>
          <a:xfrm>
            <a:off x="10890600" y="776997"/>
            <a:ext cx="709600" cy="688400"/>
          </a:xfrm>
          <a:prstGeom prst="ellipse">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97" name="Google Shape;197;p15"/>
          <p:cNvSpPr/>
          <p:nvPr/>
        </p:nvSpPr>
        <p:spPr>
          <a:xfrm>
            <a:off x="2566500" y="6134135"/>
            <a:ext cx="1370000" cy="1328400"/>
          </a:xfrm>
          <a:prstGeom prst="ellipse">
            <a:avLst/>
          </a:pr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98" name="Google Shape;198;p15"/>
          <p:cNvSpPr/>
          <p:nvPr/>
        </p:nvSpPr>
        <p:spPr>
          <a:xfrm>
            <a:off x="708799" y="5839100"/>
            <a:ext cx="471600" cy="457200"/>
          </a:xfrm>
          <a:prstGeom prst="ellipse">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99" name="Google Shape;199;p15"/>
          <p:cNvSpPr/>
          <p:nvPr/>
        </p:nvSpPr>
        <p:spPr>
          <a:xfrm>
            <a:off x="9288400" y="-634965"/>
            <a:ext cx="1370000" cy="1328400"/>
          </a:xfrm>
          <a:prstGeom prst="ellipse">
            <a:avLst/>
          </a:pr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00" name="Google Shape;200;p15"/>
          <p:cNvSpPr/>
          <p:nvPr/>
        </p:nvSpPr>
        <p:spPr>
          <a:xfrm>
            <a:off x="1066527" y="4475500"/>
            <a:ext cx="1091200" cy="1117200"/>
          </a:xfrm>
          <a:prstGeom prst="ellipse">
            <a:avLst/>
          </a:prstGeom>
          <a:solidFill>
            <a:schemeClr val="lt1"/>
          </a:solidFill>
          <a:ln w="7620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01" name="Google Shape;201;p15"/>
          <p:cNvSpPr/>
          <p:nvPr/>
        </p:nvSpPr>
        <p:spPr>
          <a:xfrm>
            <a:off x="10205896" y="1626367"/>
            <a:ext cx="531200" cy="543600"/>
          </a:xfrm>
          <a:prstGeom prst="ellipse">
            <a:avLst/>
          </a:prstGeom>
          <a:solidFill>
            <a:schemeClr val="lt1"/>
          </a:solidFill>
          <a:ln w="7620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2843771984"/>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7" name="Rectangle 6"/>
          <p:cNvSpPr/>
          <p:nvPr/>
        </p:nvSpPr>
        <p:spPr>
          <a:xfrm>
            <a:off x="1" y="3886200"/>
            <a:ext cx="12192000" cy="2971800"/>
          </a:xfrm>
          <a:prstGeom prst="rect">
            <a:avLst/>
          </a:prstGeom>
          <a:gradFill flip="none" rotWithShape="1">
            <a:gsLst>
              <a:gs pos="100000">
                <a:schemeClr val="bg1">
                  <a:lumMod val="65000"/>
                  <a:alpha val="53000"/>
                </a:schemeClr>
              </a:gs>
              <a:gs pos="0">
                <a:schemeClr val="bg1">
                  <a:lumMod val="9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a:endParaRPr lang="en-US" sz="1800">
              <a:solidFill>
                <a:prstClr val="white"/>
              </a:solidFill>
            </a:endParaRPr>
          </a:p>
        </p:txBody>
      </p:sp>
      <p:sp>
        <p:nvSpPr>
          <p:cNvPr id="2" name="Title 1"/>
          <p:cNvSpPr>
            <a:spLocks noGrp="1"/>
          </p:cNvSpPr>
          <p:nvPr>
            <p:ph type="ctrTitle"/>
          </p:nvPr>
        </p:nvSpPr>
        <p:spPr>
          <a:xfrm>
            <a:off x="914401" y="3887117"/>
            <a:ext cx="10363200" cy="610820"/>
          </a:xfrm>
        </p:spPr>
        <p:txBody>
          <a:bodyPr/>
          <a:lstStyle>
            <a:lvl1pPr algn="ctr">
              <a:defRPr lang="en-US" sz="4000" kern="1200" smtClean="0">
                <a:solidFill>
                  <a:schemeClr val="tx1">
                    <a:lumMod val="75000"/>
                    <a:lumOff val="25000"/>
                  </a:schemeClr>
                </a:solidFill>
                <a:latin typeface="+mj-lt"/>
                <a:ea typeface="+mj-ea"/>
                <a:cs typeface="+mj-cs"/>
              </a:defRPr>
            </a:lvl1pPr>
          </a:lstStyle>
          <a:p>
            <a:r>
              <a:rPr lang="en-US"/>
              <a:t>Click to edit Master title style</a:t>
            </a:r>
          </a:p>
        </p:txBody>
      </p:sp>
      <p:sp>
        <p:nvSpPr>
          <p:cNvPr id="3" name="Subtitle 2"/>
          <p:cNvSpPr>
            <a:spLocks noGrp="1"/>
          </p:cNvSpPr>
          <p:nvPr>
            <p:ph type="subTitle" idx="1"/>
          </p:nvPr>
        </p:nvSpPr>
        <p:spPr>
          <a:xfrm>
            <a:off x="1828800" y="4399020"/>
            <a:ext cx="8534401" cy="764440"/>
          </a:xfrm>
        </p:spPr>
        <p:txBody>
          <a:bodyPr>
            <a:normAutofit/>
          </a:bodyPr>
          <a:lstStyle>
            <a:lvl1pPr marL="0" indent="0" algn="ctr">
              <a:buNone/>
              <a:defRPr lang="en-US" sz="2400" kern="1200" smtClean="0">
                <a:solidFill>
                  <a:schemeClr val="tx1">
                    <a:lumMod val="65000"/>
                    <a:lumOff val="35000"/>
                  </a:schemeClr>
                </a:solidFill>
                <a:latin typeface="+mj-lt"/>
                <a:ea typeface="+mj-ea"/>
                <a:cs typeface="+mj-cs"/>
              </a:defRPr>
            </a:lvl1pPr>
            <a:lvl2pPr marL="609468" indent="0" algn="ctr">
              <a:buNone/>
              <a:defRPr>
                <a:solidFill>
                  <a:schemeClr val="tx1">
                    <a:tint val="75000"/>
                  </a:schemeClr>
                </a:solidFill>
              </a:defRPr>
            </a:lvl2pPr>
            <a:lvl3pPr marL="1218936" indent="0" algn="ctr">
              <a:buNone/>
              <a:defRPr>
                <a:solidFill>
                  <a:schemeClr val="tx1">
                    <a:tint val="75000"/>
                  </a:schemeClr>
                </a:solidFill>
              </a:defRPr>
            </a:lvl3pPr>
            <a:lvl4pPr marL="1828404" indent="0" algn="ctr">
              <a:buNone/>
              <a:defRPr>
                <a:solidFill>
                  <a:schemeClr val="tx1">
                    <a:tint val="75000"/>
                  </a:schemeClr>
                </a:solidFill>
              </a:defRPr>
            </a:lvl4pPr>
            <a:lvl5pPr marL="2437872" indent="0" algn="ctr">
              <a:buNone/>
              <a:defRPr>
                <a:solidFill>
                  <a:schemeClr val="tx1">
                    <a:tint val="75000"/>
                  </a:schemeClr>
                </a:solidFill>
              </a:defRPr>
            </a:lvl5pPr>
            <a:lvl6pPr marL="3047340" indent="0" algn="ctr">
              <a:buNone/>
              <a:defRPr>
                <a:solidFill>
                  <a:schemeClr val="tx1">
                    <a:tint val="75000"/>
                  </a:schemeClr>
                </a:solidFill>
              </a:defRPr>
            </a:lvl6pPr>
            <a:lvl7pPr marL="3656808" indent="0" algn="ctr">
              <a:buNone/>
              <a:defRPr>
                <a:solidFill>
                  <a:schemeClr val="tx1">
                    <a:tint val="75000"/>
                  </a:schemeClr>
                </a:solidFill>
              </a:defRPr>
            </a:lvl7pPr>
            <a:lvl8pPr marL="4266275" indent="0" algn="ctr">
              <a:buNone/>
              <a:defRPr>
                <a:solidFill>
                  <a:schemeClr val="tx1">
                    <a:tint val="75000"/>
                  </a:schemeClr>
                </a:solidFill>
              </a:defRPr>
            </a:lvl8pPr>
            <a:lvl9pPr marL="4875744"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9578D6DB-6798-42D2-B9AD-FC6F1C72FC30}" type="datetimeFigureOut">
              <a:rPr lang="en-US" smtClean="0"/>
              <a:pPr/>
              <a:t>6/7/2023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EDE275-BE14-4364-AEA2-5F5667C0FD49}" type="slidenum">
              <a:rPr lang="en-US" smtClean="0"/>
              <a:pPr/>
              <a:t>‹#›</a:t>
            </a:fld>
            <a:endParaRPr lang="en-US"/>
          </a:p>
        </p:txBody>
      </p:sp>
    </p:spTree>
    <p:extLst>
      <p:ext uri="{BB962C8B-B14F-4D97-AF65-F5344CB8AC3E}">
        <p14:creationId xmlns:p14="http://schemas.microsoft.com/office/powerpoint/2010/main" val="221469512"/>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914401" y="2130427"/>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1" cy="1752600"/>
          </a:xfrm>
        </p:spPr>
        <p:txBody>
          <a:bodyPr/>
          <a:lstStyle>
            <a:lvl1pPr marL="0" indent="0" algn="ctr">
              <a:buNone/>
              <a:defRPr>
                <a:solidFill>
                  <a:schemeClr val="tx1">
                    <a:tint val="75000"/>
                  </a:schemeClr>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6/7/2023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7789513"/>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6/7/2023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2993451965"/>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2"/>
            <a:ext cx="10363200" cy="1362075"/>
          </a:xfrm>
        </p:spPr>
        <p:txBody>
          <a:bodyPr anchor="t"/>
          <a:lstStyle>
            <a:lvl1pPr algn="l">
              <a:defRPr sz="53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700">
                <a:solidFill>
                  <a:schemeClr val="tx1">
                    <a:tint val="75000"/>
                  </a:schemeClr>
                </a:solidFill>
              </a:defRPr>
            </a:lvl1pPr>
            <a:lvl2pPr marL="609493" indent="0">
              <a:buNone/>
              <a:defRPr sz="2400">
                <a:solidFill>
                  <a:schemeClr val="tx1">
                    <a:tint val="75000"/>
                  </a:schemeClr>
                </a:solidFill>
              </a:defRPr>
            </a:lvl2pPr>
            <a:lvl3pPr marL="1218987" indent="0">
              <a:buNone/>
              <a:defRPr sz="2100">
                <a:solidFill>
                  <a:schemeClr val="tx1">
                    <a:tint val="75000"/>
                  </a:schemeClr>
                </a:solidFill>
              </a:defRPr>
            </a:lvl3pPr>
            <a:lvl4pPr marL="1828480" indent="0">
              <a:buNone/>
              <a:defRPr sz="1900">
                <a:solidFill>
                  <a:schemeClr val="tx1">
                    <a:tint val="75000"/>
                  </a:schemeClr>
                </a:solidFill>
              </a:defRPr>
            </a:lvl4pPr>
            <a:lvl5pPr marL="2437973" indent="0">
              <a:buNone/>
              <a:defRPr sz="1900">
                <a:solidFill>
                  <a:schemeClr val="tx1">
                    <a:tint val="75000"/>
                  </a:schemeClr>
                </a:solidFill>
              </a:defRPr>
            </a:lvl5pPr>
            <a:lvl6pPr marL="3047467" indent="0">
              <a:buNone/>
              <a:defRPr sz="1900">
                <a:solidFill>
                  <a:schemeClr val="tx1">
                    <a:tint val="75000"/>
                  </a:schemeClr>
                </a:solidFill>
              </a:defRPr>
            </a:lvl6pPr>
            <a:lvl7pPr marL="3656960" indent="0">
              <a:buNone/>
              <a:defRPr sz="1900">
                <a:solidFill>
                  <a:schemeClr val="tx1">
                    <a:tint val="75000"/>
                  </a:schemeClr>
                </a:solidFill>
              </a:defRPr>
            </a:lvl7pPr>
            <a:lvl8pPr marL="4266453" indent="0">
              <a:buNone/>
              <a:defRPr sz="1900">
                <a:solidFill>
                  <a:schemeClr val="tx1">
                    <a:tint val="75000"/>
                  </a:schemeClr>
                </a:solidFill>
              </a:defRPr>
            </a:lvl8pPr>
            <a:lvl9pPr marL="4875947" indent="0">
              <a:buNone/>
              <a:defRPr sz="19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25404F2-BE9A-4460-8815-8F645183555F}" type="datetimeFigureOut">
              <a:rPr lang="en-US" smtClean="0"/>
              <a:pPr/>
              <a:t>6/7/2023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2716846674"/>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2"/>
            <a:ext cx="5384800"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2"/>
            <a:ext cx="5384800"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25404F2-BE9A-4460-8815-8F645183555F}" type="datetimeFigureOut">
              <a:rPr lang="en-US" smtClean="0"/>
              <a:pPr/>
              <a:t>6/7/2023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293666752"/>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twoTxTwoObj" preserve="1">
  <p:cSld name="Compariso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4"/>
            <a:ext cx="5386917"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9" y="1535114"/>
            <a:ext cx="5389033"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6" name="Content Placeholder 5"/>
          <p:cNvSpPr>
            <a:spLocks noGrp="1"/>
          </p:cNvSpPr>
          <p:nvPr>
            <p:ph sz="quarter" idx="4"/>
          </p:nvPr>
        </p:nvSpPr>
        <p:spPr>
          <a:xfrm>
            <a:off x="6193369" y="2174875"/>
            <a:ext cx="5389033"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25404F2-BE9A-4460-8815-8F645183555F}" type="datetimeFigureOut">
              <a:rPr lang="en-US" smtClean="0"/>
              <a:pPr/>
              <a:t>6/7/2023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689414095"/>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itleOnly" preserve="1">
  <p:cSld name="Title Only">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6/7/2023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2366569825"/>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itleOnly" preserve="1">
  <p:cSld name="1_Title Only">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6/7/2023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6325521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hapter6">
    <p:spTree>
      <p:nvGrpSpPr>
        <p:cNvPr id="1" name=""/>
        <p:cNvGrpSpPr/>
        <p:nvPr/>
      </p:nvGrpSpPr>
      <p:grpSpPr>
        <a:xfrm>
          <a:off x="0" y="0"/>
          <a:ext cx="0" cy="0"/>
          <a:chOff x="0" y="0"/>
          <a:chExt cx="0" cy="0"/>
        </a:xfrm>
      </p:grpSpPr>
      <p:pic>
        <p:nvPicPr>
          <p:cNvPr id="3" name="Picture 2" descr="A close up of a logo&#10;&#10;Description automatically generated">
            <a:extLst>
              <a:ext uri="{FF2B5EF4-FFF2-40B4-BE49-F238E27FC236}">
                <a16:creationId xmlns:a16="http://schemas.microsoft.com/office/drawing/2014/main" id="{3CDCE437-E0AD-4EC0-A486-96ACAEDBB73E}"/>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190"/>
            <a:ext cx="12192000" cy="6857810"/>
          </a:xfrm>
          <a:prstGeom prst="rect">
            <a:avLst/>
          </a:prstGeom>
        </p:spPr>
      </p:pic>
      <p:sp>
        <p:nvSpPr>
          <p:cNvPr id="14" name="Title 13">
            <a:extLst>
              <a:ext uri="{FF2B5EF4-FFF2-40B4-BE49-F238E27FC236}">
                <a16:creationId xmlns:a16="http://schemas.microsoft.com/office/drawing/2014/main" id="{52A92587-3D44-46B6-8BF7-EA879915CDA3}"/>
              </a:ext>
            </a:extLst>
          </p:cNvPr>
          <p:cNvSpPr>
            <a:spLocks noGrp="1"/>
          </p:cNvSpPr>
          <p:nvPr>
            <p:ph type="title" hasCustomPrompt="1"/>
          </p:nvPr>
        </p:nvSpPr>
        <p:spPr>
          <a:xfrm>
            <a:off x="322262" y="1819926"/>
            <a:ext cx="5291900" cy="1632647"/>
          </a:xfrm>
        </p:spPr>
        <p:txBody>
          <a:bodyPr/>
          <a:lstStyle>
            <a:lvl1pPr>
              <a:lnSpc>
                <a:spcPct val="85000"/>
              </a:lnSpc>
              <a:defRPr sz="6500" cap="all" baseline="0">
                <a:solidFill>
                  <a:schemeClr val="bg1"/>
                </a:solidFill>
              </a:defRPr>
            </a:lvl1pPr>
          </a:lstStyle>
          <a:p>
            <a:r>
              <a:rPr lang="en-US"/>
              <a:t>Chapter SIX</a:t>
            </a:r>
            <a:endParaRPr lang="en-GB"/>
          </a:p>
        </p:txBody>
      </p:sp>
      <p:sp>
        <p:nvSpPr>
          <p:cNvPr id="16" name="Text Placeholder 15">
            <a:extLst>
              <a:ext uri="{FF2B5EF4-FFF2-40B4-BE49-F238E27FC236}">
                <a16:creationId xmlns:a16="http://schemas.microsoft.com/office/drawing/2014/main" id="{37FEBA48-BCDC-4227-B842-092CC6E5F59B}"/>
              </a:ext>
            </a:extLst>
          </p:cNvPr>
          <p:cNvSpPr>
            <a:spLocks noGrp="1"/>
          </p:cNvSpPr>
          <p:nvPr>
            <p:ph type="body" sz="quarter" idx="10" hasCustomPrompt="1"/>
          </p:nvPr>
        </p:nvSpPr>
        <p:spPr>
          <a:xfrm>
            <a:off x="322262" y="3790414"/>
            <a:ext cx="5291900" cy="825500"/>
          </a:xfrm>
        </p:spPr>
        <p:txBody>
          <a:bodyPr/>
          <a:lstStyle>
            <a:lvl1pPr marL="0" indent="0">
              <a:spcBef>
                <a:spcPts val="0"/>
              </a:spcBef>
              <a:buNone/>
              <a:defRPr sz="1800">
                <a:solidFill>
                  <a:schemeClr val="bg1"/>
                </a:solidFill>
              </a:defRPr>
            </a:lvl1pPr>
          </a:lstStyle>
          <a:p>
            <a:pPr lvl="0"/>
            <a:r>
              <a:rPr lang="en-US"/>
              <a:t>Add subtitle over two lines</a:t>
            </a:r>
            <a:endParaRPr lang="en-GB"/>
          </a:p>
        </p:txBody>
      </p:sp>
      <p:sp>
        <p:nvSpPr>
          <p:cNvPr id="18" name="Text Placeholder 17">
            <a:extLst>
              <a:ext uri="{FF2B5EF4-FFF2-40B4-BE49-F238E27FC236}">
                <a16:creationId xmlns:a16="http://schemas.microsoft.com/office/drawing/2014/main" id="{03DAF770-E44D-4BA1-8DC0-10F1B3BAA4ED}"/>
              </a:ext>
            </a:extLst>
          </p:cNvPr>
          <p:cNvSpPr>
            <a:spLocks noGrp="1"/>
          </p:cNvSpPr>
          <p:nvPr>
            <p:ph type="body" sz="quarter" idx="11" hasCustomPrompt="1"/>
          </p:nvPr>
        </p:nvSpPr>
        <p:spPr>
          <a:xfrm>
            <a:off x="7360460" y="1972320"/>
            <a:ext cx="4509278" cy="3300192"/>
          </a:xfrm>
        </p:spPr>
        <p:txBody>
          <a:bodyPr/>
          <a:lstStyle>
            <a:lvl1pPr marL="0" indent="0">
              <a:buNone/>
              <a:defRPr sz="28000" spc="-1500" baseline="0">
                <a:solidFill>
                  <a:schemeClr val="bg1"/>
                </a:solidFill>
                <a:latin typeface="Arial Black" panose="020B0A04020102020204" pitchFamily="34" charset="0"/>
              </a:defRPr>
            </a:lvl1pPr>
          </a:lstStyle>
          <a:p>
            <a:pPr lvl="0"/>
            <a:r>
              <a:rPr lang="en-US"/>
              <a:t>06</a:t>
            </a:r>
            <a:endParaRPr lang="en-GB"/>
          </a:p>
        </p:txBody>
      </p:sp>
      <p:pic>
        <p:nvPicPr>
          <p:cNvPr id="15" name="Picture 14" descr="A close up of a logo&#10;&#10;Description automatically generated">
            <a:extLst>
              <a:ext uri="{FF2B5EF4-FFF2-40B4-BE49-F238E27FC236}">
                <a16:creationId xmlns:a16="http://schemas.microsoft.com/office/drawing/2014/main" id="{D8108C02-582D-449F-AB09-4A7182222743}"/>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10266630" y="0"/>
            <a:ext cx="1925370" cy="2635861"/>
          </a:xfrm>
          <a:prstGeom prst="rect">
            <a:avLst/>
          </a:prstGeom>
        </p:spPr>
      </p:pic>
      <p:pic>
        <p:nvPicPr>
          <p:cNvPr id="19" name="Picture 18">
            <a:extLst>
              <a:ext uri="{FF2B5EF4-FFF2-40B4-BE49-F238E27FC236}">
                <a16:creationId xmlns:a16="http://schemas.microsoft.com/office/drawing/2014/main" id="{976874D0-25C1-4B77-8761-20439E87CC02}"/>
              </a:ext>
            </a:extLst>
          </p:cNvPr>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0" y="5539155"/>
            <a:ext cx="9281265" cy="1087982"/>
          </a:xfrm>
          <a:prstGeom prst="rect">
            <a:avLst/>
          </a:prstGeom>
        </p:spPr>
      </p:pic>
      <p:pic>
        <p:nvPicPr>
          <p:cNvPr id="9" name="Picture 8" descr="A picture containing drawing, flower&#10;&#10;Description automatically generated">
            <a:extLst>
              <a:ext uri="{FF2B5EF4-FFF2-40B4-BE49-F238E27FC236}">
                <a16:creationId xmlns:a16="http://schemas.microsoft.com/office/drawing/2014/main" id="{4AE6C20C-46B1-4D47-8C3A-B63421B6DE26}"/>
              </a:ext>
            </a:extLst>
          </p:cNvPr>
          <p:cNvPicPr>
            <a:picLocks noChangeAspect="1"/>
          </p:cNvPicPr>
          <p:nvPr userDrawn="1"/>
        </p:nvPicPr>
        <p:blipFill rotWithShape="1">
          <a:blip r:embed="rId5" cstate="email">
            <a:extLst>
              <a:ext uri="{28A0092B-C50C-407E-A947-70E740481C1C}">
                <a14:useLocalDpi xmlns:a14="http://schemas.microsoft.com/office/drawing/2010/main"/>
              </a:ext>
            </a:extLst>
          </a:blip>
          <a:srcRect/>
          <a:stretch/>
        </p:blipFill>
        <p:spPr>
          <a:xfrm>
            <a:off x="9290790" y="5819587"/>
            <a:ext cx="2652147" cy="1130810"/>
          </a:xfrm>
          <a:prstGeom prst="rect">
            <a:avLst/>
          </a:prstGeom>
        </p:spPr>
      </p:pic>
    </p:spTree>
    <p:extLst>
      <p:ext uri="{BB962C8B-B14F-4D97-AF65-F5344CB8AC3E}">
        <p14:creationId xmlns:p14="http://schemas.microsoft.com/office/powerpoint/2010/main" val="3337876760"/>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bg1"/>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6/7/2023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998534698"/>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objTx" preserve="1">
  <p:cSld name="Content with Captio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2" y="273050"/>
            <a:ext cx="4011084" cy="1162051"/>
          </a:xfrm>
        </p:spPr>
        <p:txBody>
          <a:bodyPr anchor="b"/>
          <a:lstStyle>
            <a:lvl1pPr algn="l">
              <a:defRPr sz="2700" b="1"/>
            </a:lvl1pPr>
          </a:lstStyle>
          <a:p>
            <a:r>
              <a:rPr lang="en-US"/>
              <a:t>Click to edit Master title style</a:t>
            </a:r>
          </a:p>
        </p:txBody>
      </p:sp>
      <p:sp>
        <p:nvSpPr>
          <p:cNvPr id="3" name="Content Placeholder 2"/>
          <p:cNvSpPr>
            <a:spLocks noGrp="1"/>
          </p:cNvSpPr>
          <p:nvPr>
            <p:ph idx="1"/>
          </p:nvPr>
        </p:nvSpPr>
        <p:spPr>
          <a:xfrm>
            <a:off x="4766733" y="273053"/>
            <a:ext cx="6815667" cy="5853113"/>
          </a:xfrm>
        </p:spPr>
        <p:txBody>
          <a:bodyPr/>
          <a:lstStyle>
            <a:lvl1pPr>
              <a:defRPr sz="4300"/>
            </a:lvl1pPr>
            <a:lvl2pPr>
              <a:defRPr sz="3700"/>
            </a:lvl2pPr>
            <a:lvl3pPr>
              <a:defRPr sz="3200"/>
            </a:lvl3pPr>
            <a:lvl4pPr>
              <a:defRPr sz="2700"/>
            </a:lvl4pPr>
            <a:lvl5pPr>
              <a:defRPr sz="2700"/>
            </a:lvl5pPr>
            <a:lvl6pPr>
              <a:defRPr sz="2700"/>
            </a:lvl6pPr>
            <a:lvl7pPr>
              <a:defRPr sz="2700"/>
            </a:lvl7pPr>
            <a:lvl8pPr>
              <a:defRPr sz="2700"/>
            </a:lvl8pPr>
            <a:lvl9pPr>
              <a:defRPr sz="2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2" y="1435103"/>
            <a:ext cx="4011084" cy="46910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6/7/2023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679845420"/>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picTx" preserve="1">
  <p:cSld name="Picture with Captio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389718" y="4800601"/>
            <a:ext cx="7315200" cy="566739"/>
          </a:xfrm>
        </p:spPr>
        <p:txBody>
          <a:bodyPr anchor="b"/>
          <a:lstStyle>
            <a:lvl1pPr algn="l">
              <a:defRPr sz="2700" b="1"/>
            </a:lvl1pPr>
          </a:lstStyle>
          <a:p>
            <a:r>
              <a:rPr lang="en-US"/>
              <a:t>Click to edit Master title style</a:t>
            </a:r>
          </a:p>
        </p:txBody>
      </p:sp>
      <p:sp>
        <p:nvSpPr>
          <p:cNvPr id="3" name="Picture Placeholder 2"/>
          <p:cNvSpPr>
            <a:spLocks noGrp="1"/>
          </p:cNvSpPr>
          <p:nvPr>
            <p:ph type="pic" idx="1"/>
          </p:nvPr>
        </p:nvSpPr>
        <p:spPr>
          <a:xfrm>
            <a:off x="2389718" y="612775"/>
            <a:ext cx="7315200" cy="4114800"/>
          </a:xfrm>
        </p:spPr>
        <p:txBody>
          <a:bodyPr/>
          <a:lstStyle>
            <a:lvl1pPr marL="0" indent="0">
              <a:buNone/>
              <a:defRPr sz="4300"/>
            </a:lvl1pPr>
            <a:lvl2pPr marL="609493" indent="0">
              <a:buNone/>
              <a:defRPr sz="3700"/>
            </a:lvl2pPr>
            <a:lvl3pPr marL="1218987" indent="0">
              <a:buNone/>
              <a:defRPr sz="3200"/>
            </a:lvl3pPr>
            <a:lvl4pPr marL="1828480" indent="0">
              <a:buNone/>
              <a:defRPr sz="2700"/>
            </a:lvl4pPr>
            <a:lvl5pPr marL="2437973" indent="0">
              <a:buNone/>
              <a:defRPr sz="2700"/>
            </a:lvl5pPr>
            <a:lvl6pPr marL="3047467" indent="0">
              <a:buNone/>
              <a:defRPr sz="2700"/>
            </a:lvl6pPr>
            <a:lvl7pPr marL="3656960" indent="0">
              <a:buNone/>
              <a:defRPr sz="2700"/>
            </a:lvl7pPr>
            <a:lvl8pPr marL="4266453" indent="0">
              <a:buNone/>
              <a:defRPr sz="2700"/>
            </a:lvl8pPr>
            <a:lvl9pPr marL="4875947" indent="0">
              <a:buNone/>
              <a:defRPr sz="2700"/>
            </a:lvl9pPr>
          </a:lstStyle>
          <a:p>
            <a:endParaRPr lang="en-US"/>
          </a:p>
        </p:txBody>
      </p:sp>
      <p:sp>
        <p:nvSpPr>
          <p:cNvPr id="4" name="Text Placeholder 3"/>
          <p:cNvSpPr>
            <a:spLocks noGrp="1"/>
          </p:cNvSpPr>
          <p:nvPr>
            <p:ph type="body" sz="half" idx="2"/>
          </p:nvPr>
        </p:nvSpPr>
        <p:spPr>
          <a:xfrm>
            <a:off x="2389718" y="5367339"/>
            <a:ext cx="7315200" cy="8048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6/7/2023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435370785"/>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vertTx" preserve="1">
  <p:cSld name="Title and Vertical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6/7/2023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952128123"/>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bg>
      <p:bgPr>
        <a:solidFill>
          <a:schemeClr val="bg1"/>
        </a:solidFill>
        <a:effectLst/>
      </p:bgPr>
    </p:bg>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0"/>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40"/>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6/7/2023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637379892"/>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slidemodel2">
    <p:bg>
      <p:bgPr>
        <a:gradFill flip="none" rotWithShape="1">
          <a:gsLst>
            <a:gs pos="55000">
              <a:srgbClr val="1181AE"/>
            </a:gs>
            <a:gs pos="0">
              <a:srgbClr val="1181AE"/>
            </a:gs>
            <a:gs pos="100000">
              <a:srgbClr val="095474"/>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18672" y="2870634"/>
            <a:ext cx="5932223" cy="711081"/>
          </a:xfrm>
        </p:spPr>
        <p:txBody>
          <a:bodyPr>
            <a:normAutofit/>
          </a:bodyPr>
          <a:lstStyle>
            <a:lvl1pPr algn="ctr">
              <a:defRPr sz="3600" b="0">
                <a:solidFill>
                  <a:schemeClr val="bg1"/>
                </a:solidFill>
                <a:effectLst>
                  <a:outerShdw blurRad="38100" dist="38100" dir="2700000" algn="tl">
                    <a:srgbClr val="000000">
                      <a:alpha val="43137"/>
                    </a:srgbClr>
                  </a:outerShdw>
                </a:effectLst>
                <a:latin typeface="+mj-lt"/>
                <a:ea typeface="Open Sans" pitchFamily="34" charset="0"/>
                <a:cs typeface="Open Sans" pitchFamily="34" charset="0"/>
              </a:defRPr>
            </a:lvl1pPr>
          </a:lstStyle>
          <a:p>
            <a:r>
              <a:rPr lang="en-US"/>
              <a:t>SlideModel.com</a:t>
            </a:r>
          </a:p>
        </p:txBody>
      </p:sp>
      <p:sp>
        <p:nvSpPr>
          <p:cNvPr id="3" name="Date Placeholder 2"/>
          <p:cNvSpPr>
            <a:spLocks noGrp="1"/>
          </p:cNvSpPr>
          <p:nvPr>
            <p:ph type="dt" sz="half" idx="10"/>
          </p:nvPr>
        </p:nvSpPr>
        <p:spPr/>
        <p:txBody>
          <a:bodyPr/>
          <a:lstStyle/>
          <a:p>
            <a:fld id="{425404F2-BE9A-4460-8815-8F645183555F}" type="datetimeFigureOut">
              <a:rPr lang="en-US" smtClean="0"/>
              <a:pPr/>
              <a:t>6/7/2023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4165063716"/>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055347FF-8464-45B7-95D7-91A658E146A5}" type="datetimeFigureOut">
              <a:rPr lang="zh-CN" altLang="en-US" smtClean="0">
                <a:solidFill>
                  <a:prstClr val="black">
                    <a:tint val="75000"/>
                  </a:prstClr>
                </a:solidFill>
              </a:rPr>
              <a:pPr/>
              <a:t>2023/6/7</a:t>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977D4C5F-08A5-4F3B-A240-1C3F95DF9884}"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974253785"/>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055347FF-8464-45B7-95D7-91A658E146A5}" type="datetimeFigureOut">
              <a:rPr lang="zh-CN" altLang="en-US" smtClean="0">
                <a:solidFill>
                  <a:prstClr val="black">
                    <a:tint val="75000"/>
                  </a:prstClr>
                </a:solidFill>
              </a:rPr>
              <a:pPr/>
              <a:t>2023/6/7</a:t>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fld id="{977D4C5F-08A5-4F3B-A240-1C3F95DF9884}" type="slidenum">
              <a:rPr lang="zh-CN" altLang="en-US" smtClean="0">
                <a:solidFill>
                  <a:prstClr val="black">
                    <a:tint val="75000"/>
                  </a:prstClr>
                </a:solidFill>
              </a:rPr>
              <a:pPr/>
              <a:t>‹#›</a:t>
            </a:fld>
            <a:endParaRPr lang="zh-CN" altLang="en-US">
              <a:solidFill>
                <a:prstClr val="black">
                  <a:tint val="75000"/>
                </a:prstClr>
              </a:solidFill>
            </a:endParaRPr>
          </a:p>
        </p:txBody>
      </p:sp>
      <p:pic>
        <p:nvPicPr>
          <p:cNvPr id="8" name="Picture 15"/>
          <p:cNvPicPr>
            <a:picLocks noChangeAspect="1"/>
          </p:cNvPicPr>
          <p:nvPr userDrawn="1"/>
        </p:nvPicPr>
        <p:blipFill rotWithShape="1">
          <a:blip r:embed="rId2" cstate="screen">
            <a:extLst>
              <a:ext uri="{28A0092B-C50C-407E-A947-70E740481C1C}">
                <a14:useLocalDpi xmlns:a14="http://schemas.microsoft.com/office/drawing/2010/main"/>
              </a:ext>
            </a:extLst>
          </a:blip>
          <a:srcRect l="11016" r="18772" b="3"/>
          <a:stretch/>
        </p:blipFill>
        <p:spPr bwMode="auto">
          <a:xfrm>
            <a:off x="11308976" y="-161366"/>
            <a:ext cx="836354" cy="9144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21314340"/>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preserve="1" userDrawn="1">
  <p:cSld name="Title page_Dark blue">
    <p:spTree>
      <p:nvGrpSpPr>
        <p:cNvPr id="1" name=""/>
        <p:cNvGrpSpPr/>
        <p:nvPr/>
      </p:nvGrpSpPr>
      <p:grpSpPr>
        <a:xfrm>
          <a:off x="0" y="0"/>
          <a:ext cx="0" cy="0"/>
          <a:chOff x="0" y="0"/>
          <a:chExt cx="0" cy="0"/>
        </a:xfrm>
      </p:grpSpPr>
      <p:pic>
        <p:nvPicPr>
          <p:cNvPr id="5" name="Picture 5"/>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14435" y="-14430"/>
            <a:ext cx="12336001" cy="691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itle 2"/>
          <p:cNvSpPr>
            <a:spLocks noGrp="1"/>
          </p:cNvSpPr>
          <p:nvPr>
            <p:ph type="title"/>
          </p:nvPr>
        </p:nvSpPr>
        <p:spPr>
          <a:xfrm>
            <a:off x="2167457" y="2489200"/>
            <a:ext cx="7582445" cy="515084"/>
          </a:xfrm>
          <a:prstGeom prst="rect">
            <a:avLst/>
          </a:prstGeom>
        </p:spPr>
        <p:txBody>
          <a:bodyPr anchor="b"/>
          <a:lstStyle>
            <a:lvl1pPr algn="r">
              <a:defRPr sz="4000" b="0">
                <a:solidFill>
                  <a:schemeClr val="bg1"/>
                </a:solidFill>
              </a:defRPr>
            </a:lvl1pPr>
          </a:lstStyle>
          <a:p>
            <a:r>
              <a:rPr lang="en-ZA"/>
              <a:t>Click to edit Master title</a:t>
            </a:r>
          </a:p>
        </p:txBody>
      </p:sp>
      <p:sp>
        <p:nvSpPr>
          <p:cNvPr id="13" name="Text Placeholder 12"/>
          <p:cNvSpPr>
            <a:spLocks noGrp="1"/>
          </p:cNvSpPr>
          <p:nvPr>
            <p:ph type="body" sz="quarter" idx="10"/>
          </p:nvPr>
        </p:nvSpPr>
        <p:spPr>
          <a:xfrm>
            <a:off x="3573799" y="3014136"/>
            <a:ext cx="7779147" cy="575734"/>
          </a:xfrm>
        </p:spPr>
        <p:txBody>
          <a:bodyPr rtlCol="0" anchor="ctr">
            <a:normAutofit/>
          </a:bodyPr>
          <a:lstStyle>
            <a:lvl1pPr algn="r">
              <a:defRPr lang="en-ZA" sz="4000" b="1" i="0" cap="all" baseline="0" dirty="0">
                <a:solidFill>
                  <a:schemeClr val="bg1"/>
                </a:solidFill>
                <a:latin typeface="+mj-lt"/>
                <a:ea typeface="+mj-ea"/>
                <a:cs typeface="+mj-cs"/>
              </a:defRPr>
            </a:lvl1pPr>
          </a:lstStyle>
          <a:p>
            <a:pPr lvl="0"/>
            <a:r>
              <a:rPr lang="en-ZA"/>
              <a:t>Click to edit Master text </a:t>
            </a:r>
          </a:p>
        </p:txBody>
      </p:sp>
      <p:sp>
        <p:nvSpPr>
          <p:cNvPr id="16" name="Text Placeholder 15"/>
          <p:cNvSpPr>
            <a:spLocks noGrp="1"/>
          </p:cNvSpPr>
          <p:nvPr>
            <p:ph type="body" sz="quarter" idx="11"/>
          </p:nvPr>
        </p:nvSpPr>
        <p:spPr>
          <a:xfrm>
            <a:off x="3573798" y="3695704"/>
            <a:ext cx="7808012" cy="272044"/>
          </a:xfrm>
        </p:spPr>
        <p:txBody>
          <a:bodyPr>
            <a:normAutofit/>
          </a:bodyPr>
          <a:lstStyle>
            <a:lvl1pPr algn="r">
              <a:defRPr sz="1800">
                <a:solidFill>
                  <a:schemeClr val="bg1"/>
                </a:solidFill>
              </a:defRPr>
            </a:lvl1pPr>
          </a:lstStyle>
          <a:p>
            <a:pPr lvl="0"/>
            <a:r>
              <a:rPr lang="en-ZA"/>
              <a:t>Click to edit Master text styles</a:t>
            </a:r>
          </a:p>
        </p:txBody>
      </p:sp>
      <p:grpSp>
        <p:nvGrpSpPr>
          <p:cNvPr id="6" name="Group 5"/>
          <p:cNvGrpSpPr/>
          <p:nvPr userDrawn="1"/>
        </p:nvGrpSpPr>
        <p:grpSpPr>
          <a:xfrm>
            <a:off x="9346974" y="6196012"/>
            <a:ext cx="1105188" cy="180975"/>
            <a:chOff x="9255647" y="6183312"/>
            <a:chExt cx="1104900" cy="180975"/>
          </a:xfrm>
        </p:grpSpPr>
        <p:pic>
          <p:nvPicPr>
            <p:cNvPr id="7" name="Picture 6"/>
            <p:cNvPicPr>
              <a:picLocks noChangeAspect="1"/>
            </p:cNvPicPr>
            <p:nvPr userDrawn="1"/>
          </p:nvPicPr>
          <p:blipFill>
            <a:blip r:embed="rId3"/>
            <a:stretch>
              <a:fillRect/>
            </a:stretch>
          </p:blipFill>
          <p:spPr>
            <a:xfrm>
              <a:off x="9255647" y="6183312"/>
              <a:ext cx="1104900" cy="180975"/>
            </a:xfrm>
            <a:prstGeom prst="rect">
              <a:avLst/>
            </a:prstGeom>
          </p:spPr>
        </p:pic>
        <p:sp>
          <p:nvSpPr>
            <p:cNvPr id="8" name="TextBox 7"/>
            <p:cNvSpPr txBox="1"/>
            <p:nvPr userDrawn="1"/>
          </p:nvSpPr>
          <p:spPr>
            <a:xfrm>
              <a:off x="9395613" y="6183312"/>
              <a:ext cx="898940" cy="180975"/>
            </a:xfrm>
            <a:prstGeom prst="rect">
              <a:avLst/>
            </a:prstGeom>
            <a:noFill/>
          </p:spPr>
          <p:txBody>
            <a:bodyPr wrap="none" lIns="0" tIns="0" rIns="0" bIns="0" rtlCol="0">
              <a:noAutofit/>
            </a:bodyPr>
            <a:lstStyle/>
            <a:p>
              <a:pPr algn="r" rtl="0"/>
              <a:r>
                <a:rPr lang="en-ZA" sz="1050" b="1" i="0" u="none" strike="noStrike" kern="1200" baseline="0">
                  <a:solidFill>
                    <a:schemeClr val="bg1"/>
                  </a:solidFill>
                  <a:latin typeface="+mn-lt"/>
                  <a:ea typeface="+mn-ea"/>
                  <a:cs typeface="+mn-cs"/>
                </a:rPr>
                <a:t>Stanbic IBTC</a:t>
              </a:r>
              <a:endParaRPr lang="en-ZA" sz="2000" b="1" i="0" u="none" strike="noStrike" kern="1200" baseline="0">
                <a:solidFill>
                  <a:schemeClr val="bg1"/>
                </a:solidFill>
                <a:latin typeface="+mn-lt"/>
                <a:ea typeface="+mn-ea"/>
                <a:cs typeface="+mn-cs"/>
              </a:endParaRPr>
            </a:p>
          </p:txBody>
        </p:sp>
      </p:grpSp>
    </p:spTree>
    <p:extLst>
      <p:ext uri="{BB962C8B-B14F-4D97-AF65-F5344CB8AC3E}">
        <p14:creationId xmlns:p14="http://schemas.microsoft.com/office/powerpoint/2010/main" val="1386289148"/>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preserve="1" userDrawn="1">
  <p:cSld name="Thank you_dark blue">
    <p:spTree>
      <p:nvGrpSpPr>
        <p:cNvPr id="1" name=""/>
        <p:cNvGrpSpPr/>
        <p:nvPr/>
      </p:nvGrpSpPr>
      <p:grpSpPr>
        <a:xfrm>
          <a:off x="0" y="0"/>
          <a:ext cx="0" cy="0"/>
          <a:chOff x="0" y="0"/>
          <a:chExt cx="0" cy="0"/>
        </a:xfrm>
      </p:grpSpPr>
      <p:pic>
        <p:nvPicPr>
          <p:cNvPr id="4" name="Picture 5"/>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4" y="0"/>
            <a:ext cx="12239624" cy="6884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6"/>
          <p:cNvSpPr txBox="1">
            <a:spLocks noChangeArrowheads="1"/>
          </p:cNvSpPr>
          <p:nvPr/>
        </p:nvSpPr>
        <p:spPr bwMode="auto">
          <a:xfrm>
            <a:off x="6191252" y="5868990"/>
            <a:ext cx="5468939"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fontAlgn="base">
              <a:spcBef>
                <a:spcPct val="0"/>
              </a:spcBef>
              <a:spcAft>
                <a:spcPct val="0"/>
              </a:spcAft>
              <a:defRPr>
                <a:solidFill>
                  <a:schemeClr val="tx1"/>
                </a:solidFill>
                <a:latin typeface="Arial" charset="0"/>
                <a:ea typeface="ＭＳ Ｐゴシック" charset="0"/>
              </a:defRPr>
            </a:lvl6pPr>
            <a:lvl7pPr marL="2971800" indent="-228600" fontAlgn="base">
              <a:spcBef>
                <a:spcPct val="0"/>
              </a:spcBef>
              <a:spcAft>
                <a:spcPct val="0"/>
              </a:spcAft>
              <a:defRPr>
                <a:solidFill>
                  <a:schemeClr val="tx1"/>
                </a:solidFill>
                <a:latin typeface="Arial" charset="0"/>
                <a:ea typeface="ＭＳ Ｐゴシック" charset="0"/>
              </a:defRPr>
            </a:lvl7pPr>
            <a:lvl8pPr marL="3429000" indent="-228600" fontAlgn="base">
              <a:spcBef>
                <a:spcPct val="0"/>
              </a:spcBef>
              <a:spcAft>
                <a:spcPct val="0"/>
              </a:spcAft>
              <a:defRPr>
                <a:solidFill>
                  <a:schemeClr val="tx1"/>
                </a:solidFill>
                <a:latin typeface="Arial" charset="0"/>
                <a:ea typeface="ＭＳ Ｐゴシック" charset="0"/>
              </a:defRPr>
            </a:lvl8pPr>
            <a:lvl9pPr marL="3886200" indent="-228600" fontAlgn="base">
              <a:spcBef>
                <a:spcPct val="0"/>
              </a:spcBef>
              <a:spcAft>
                <a:spcPct val="0"/>
              </a:spcAft>
              <a:defRPr>
                <a:solidFill>
                  <a:schemeClr val="tx1"/>
                </a:solidFill>
                <a:latin typeface="Arial" charset="0"/>
                <a:ea typeface="ＭＳ Ｐゴシック" charset="0"/>
              </a:defRPr>
            </a:lvl9pPr>
          </a:lstStyle>
          <a:p>
            <a:pPr algn="r"/>
            <a:r>
              <a:rPr lang="en-ZA" sz="1000">
                <a:solidFill>
                  <a:schemeClr val="bg1"/>
                </a:solidFill>
              </a:rPr>
              <a:t>5 Simmonds Street Johannesburg 2001 / P O Box 7725 Johannesburg 2000</a:t>
            </a:r>
          </a:p>
        </p:txBody>
      </p:sp>
      <p:sp>
        <p:nvSpPr>
          <p:cNvPr id="6" name="TextBox 7"/>
          <p:cNvSpPr txBox="1">
            <a:spLocks noChangeArrowheads="1"/>
          </p:cNvSpPr>
          <p:nvPr/>
        </p:nvSpPr>
        <p:spPr bwMode="auto">
          <a:xfrm>
            <a:off x="6111876" y="6032501"/>
            <a:ext cx="5470526"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fontAlgn="base">
              <a:spcBef>
                <a:spcPct val="0"/>
              </a:spcBef>
              <a:spcAft>
                <a:spcPct val="0"/>
              </a:spcAft>
              <a:defRPr>
                <a:solidFill>
                  <a:schemeClr val="tx1"/>
                </a:solidFill>
                <a:latin typeface="Arial" charset="0"/>
                <a:ea typeface="ＭＳ Ｐゴシック" charset="0"/>
              </a:defRPr>
            </a:lvl6pPr>
            <a:lvl7pPr marL="2971800" indent="-228600" fontAlgn="base">
              <a:spcBef>
                <a:spcPct val="0"/>
              </a:spcBef>
              <a:spcAft>
                <a:spcPct val="0"/>
              </a:spcAft>
              <a:defRPr>
                <a:solidFill>
                  <a:schemeClr val="tx1"/>
                </a:solidFill>
                <a:latin typeface="Arial" charset="0"/>
                <a:ea typeface="ＭＳ Ｐゴシック" charset="0"/>
              </a:defRPr>
            </a:lvl7pPr>
            <a:lvl8pPr marL="3429000" indent="-228600" fontAlgn="base">
              <a:spcBef>
                <a:spcPct val="0"/>
              </a:spcBef>
              <a:spcAft>
                <a:spcPct val="0"/>
              </a:spcAft>
              <a:defRPr>
                <a:solidFill>
                  <a:schemeClr val="tx1"/>
                </a:solidFill>
                <a:latin typeface="Arial" charset="0"/>
                <a:ea typeface="ＭＳ Ｐゴシック" charset="0"/>
              </a:defRPr>
            </a:lvl8pPr>
            <a:lvl9pPr marL="3886200" indent="-228600" fontAlgn="base">
              <a:spcBef>
                <a:spcPct val="0"/>
              </a:spcBef>
              <a:spcAft>
                <a:spcPct val="0"/>
              </a:spcAft>
              <a:defRPr>
                <a:solidFill>
                  <a:schemeClr val="tx1"/>
                </a:solidFill>
                <a:latin typeface="Arial" charset="0"/>
                <a:ea typeface="ＭＳ Ｐゴシック" charset="0"/>
              </a:defRPr>
            </a:lvl9pPr>
          </a:lstStyle>
          <a:p>
            <a:pPr algn="r"/>
            <a:r>
              <a:rPr lang="en-ZA" sz="1000">
                <a:solidFill>
                  <a:schemeClr val="bg1"/>
                </a:solidFill>
              </a:rPr>
              <a:t>Tel +27 (0)11 636 9112 / Fax +27 (0)11 636 6299 / Mobile +27 (0)00 000 000</a:t>
            </a:r>
            <a:endParaRPr lang="en-ZA" sz="1000" b="1">
              <a:solidFill>
                <a:schemeClr val="bg1"/>
              </a:solidFill>
            </a:endParaRPr>
          </a:p>
        </p:txBody>
      </p:sp>
      <p:sp>
        <p:nvSpPr>
          <p:cNvPr id="7" name="TextBox 8"/>
          <p:cNvSpPr txBox="1">
            <a:spLocks noChangeArrowheads="1"/>
          </p:cNvSpPr>
          <p:nvPr/>
        </p:nvSpPr>
        <p:spPr bwMode="auto">
          <a:xfrm>
            <a:off x="6016627" y="6196013"/>
            <a:ext cx="5468939"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fontAlgn="base">
              <a:spcBef>
                <a:spcPct val="0"/>
              </a:spcBef>
              <a:spcAft>
                <a:spcPct val="0"/>
              </a:spcAft>
              <a:defRPr>
                <a:solidFill>
                  <a:schemeClr val="tx1"/>
                </a:solidFill>
                <a:latin typeface="Arial" charset="0"/>
                <a:ea typeface="ＭＳ Ｐゴシック" charset="0"/>
              </a:defRPr>
            </a:lvl6pPr>
            <a:lvl7pPr marL="2971800" indent="-228600" fontAlgn="base">
              <a:spcBef>
                <a:spcPct val="0"/>
              </a:spcBef>
              <a:spcAft>
                <a:spcPct val="0"/>
              </a:spcAft>
              <a:defRPr>
                <a:solidFill>
                  <a:schemeClr val="tx1"/>
                </a:solidFill>
                <a:latin typeface="Arial" charset="0"/>
                <a:ea typeface="ＭＳ Ｐゴシック" charset="0"/>
              </a:defRPr>
            </a:lvl7pPr>
            <a:lvl8pPr marL="3429000" indent="-228600" fontAlgn="base">
              <a:spcBef>
                <a:spcPct val="0"/>
              </a:spcBef>
              <a:spcAft>
                <a:spcPct val="0"/>
              </a:spcAft>
              <a:defRPr>
                <a:solidFill>
                  <a:schemeClr val="tx1"/>
                </a:solidFill>
                <a:latin typeface="Arial" charset="0"/>
                <a:ea typeface="ＭＳ Ｐゴシック" charset="0"/>
              </a:defRPr>
            </a:lvl8pPr>
            <a:lvl9pPr marL="3886200" indent="-228600" fontAlgn="base">
              <a:spcBef>
                <a:spcPct val="0"/>
              </a:spcBef>
              <a:spcAft>
                <a:spcPct val="0"/>
              </a:spcAft>
              <a:defRPr>
                <a:solidFill>
                  <a:schemeClr val="tx1"/>
                </a:solidFill>
                <a:latin typeface="Arial" charset="0"/>
                <a:ea typeface="ＭＳ Ｐゴシック" charset="0"/>
              </a:defRPr>
            </a:lvl9pPr>
          </a:lstStyle>
          <a:p>
            <a:pPr algn="r"/>
            <a:r>
              <a:rPr lang="en-ZA" sz="1000" b="1">
                <a:solidFill>
                  <a:schemeClr val="bg1"/>
                </a:solidFill>
              </a:rPr>
              <a:t>standardbank.com</a:t>
            </a:r>
          </a:p>
        </p:txBody>
      </p:sp>
      <p:sp>
        <p:nvSpPr>
          <p:cNvPr id="8" name="Title 2"/>
          <p:cNvSpPr>
            <a:spLocks noGrp="1"/>
          </p:cNvSpPr>
          <p:nvPr>
            <p:ph type="title"/>
          </p:nvPr>
        </p:nvSpPr>
        <p:spPr>
          <a:xfrm>
            <a:off x="3940123" y="2198814"/>
            <a:ext cx="2900967" cy="326495"/>
          </a:xfrm>
          <a:prstGeom prst="rect">
            <a:avLst/>
          </a:prstGeom>
        </p:spPr>
        <p:txBody>
          <a:bodyPr anchor="ctr"/>
          <a:lstStyle>
            <a:lvl1pPr algn="l">
              <a:defRPr sz="3000" b="0">
                <a:solidFill>
                  <a:schemeClr val="bg1"/>
                </a:solidFill>
              </a:defRPr>
            </a:lvl1pPr>
          </a:lstStyle>
          <a:p>
            <a:r>
              <a:rPr lang="en-ZA"/>
              <a:t>Click to edit</a:t>
            </a:r>
          </a:p>
        </p:txBody>
      </p:sp>
      <p:sp>
        <p:nvSpPr>
          <p:cNvPr id="10" name="Text Placeholder 12"/>
          <p:cNvSpPr>
            <a:spLocks noGrp="1"/>
          </p:cNvSpPr>
          <p:nvPr>
            <p:ph type="body" sz="quarter" idx="10"/>
          </p:nvPr>
        </p:nvSpPr>
        <p:spPr>
          <a:xfrm>
            <a:off x="4993706" y="2539740"/>
            <a:ext cx="2860264" cy="354129"/>
          </a:xfrm>
        </p:spPr>
        <p:txBody>
          <a:bodyPr rtlCol="0" anchor="ctr">
            <a:normAutofit/>
          </a:bodyPr>
          <a:lstStyle>
            <a:lvl1pPr algn="r">
              <a:defRPr lang="en-ZA" sz="3000" b="1" i="0" cap="all" baseline="0" dirty="0">
                <a:solidFill>
                  <a:schemeClr val="bg1"/>
                </a:solidFill>
                <a:latin typeface="+mj-lt"/>
                <a:ea typeface="+mj-ea"/>
                <a:cs typeface="+mj-cs"/>
              </a:defRPr>
            </a:lvl1pPr>
          </a:lstStyle>
          <a:p>
            <a:pPr lvl="0"/>
            <a:r>
              <a:rPr lang="en-ZA"/>
              <a:t>Click to edit</a:t>
            </a:r>
          </a:p>
        </p:txBody>
      </p:sp>
    </p:spTree>
    <p:extLst>
      <p:ext uri="{BB962C8B-B14F-4D97-AF65-F5344CB8AC3E}">
        <p14:creationId xmlns:p14="http://schemas.microsoft.com/office/powerpoint/2010/main" val="8185220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2149DB-D063-435E-9DF4-2D17F3427889}"/>
              </a:ext>
            </a:extLst>
          </p:cNvPr>
          <p:cNvSpPr>
            <a:spLocks noGrp="1"/>
          </p:cNvSpPr>
          <p:nvPr>
            <p:ph type="title" hasCustomPrompt="1"/>
          </p:nvPr>
        </p:nvSpPr>
        <p:spPr/>
        <p:txBody>
          <a:bodyPr/>
          <a:lstStyle>
            <a:lvl1pPr>
              <a:defRPr/>
            </a:lvl1pPr>
          </a:lstStyle>
          <a:p>
            <a:r>
              <a:rPr lang="en-US"/>
              <a:t>Add title</a:t>
            </a:r>
            <a:endParaRPr lang="en-GB"/>
          </a:p>
        </p:txBody>
      </p:sp>
    </p:spTree>
    <p:extLst>
      <p:ext uri="{BB962C8B-B14F-4D97-AF65-F5344CB8AC3E}">
        <p14:creationId xmlns:p14="http://schemas.microsoft.com/office/powerpoint/2010/main" val="3564093204"/>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1_Title and Content AA edi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1900"/>
            </a:lvl1pPr>
          </a:lstStyle>
          <a:p>
            <a:r>
              <a:rPr lang="en-US"/>
              <a:t>Click to edit Master title style</a:t>
            </a:r>
          </a:p>
        </p:txBody>
      </p:sp>
      <p:sp>
        <p:nvSpPr>
          <p:cNvPr id="5" name="Text Box 26"/>
          <p:cNvSpPr txBox="1">
            <a:spLocks noChangeArrowheads="1"/>
          </p:cNvSpPr>
          <p:nvPr/>
        </p:nvSpPr>
        <p:spPr bwMode="auto">
          <a:xfrm>
            <a:off x="283800" y="356524"/>
            <a:ext cx="11585225" cy="304800"/>
          </a:xfrm>
          <a:prstGeom prst="rect">
            <a:avLst/>
          </a:prstGeom>
          <a:noFill/>
          <a:ln w="9525">
            <a:noFill/>
            <a:miter lim="800000"/>
            <a:headEnd/>
            <a:tailEnd/>
          </a:ln>
          <a:effectLst/>
        </p:spPr>
        <p:txBody>
          <a:bodyPr lIns="0" anchor="b"/>
          <a:lstStyle/>
          <a:p>
            <a:pPr>
              <a:spcBef>
                <a:spcPct val="50000"/>
              </a:spcBef>
            </a:pPr>
            <a:endParaRPr lang="en-GB" sz="1400" b="1"/>
          </a:p>
        </p:txBody>
      </p:sp>
      <p:sp>
        <p:nvSpPr>
          <p:cNvPr id="3" name="TextBox 2"/>
          <p:cNvSpPr txBox="1"/>
          <p:nvPr userDrawn="1"/>
        </p:nvSpPr>
        <p:spPr>
          <a:xfrm>
            <a:off x="10517556" y="6435725"/>
            <a:ext cx="256931" cy="152400"/>
          </a:xfrm>
          <a:prstGeom prst="rect">
            <a:avLst/>
          </a:prstGeom>
          <a:noFill/>
        </p:spPr>
        <p:txBody>
          <a:bodyPr vert="horz" wrap="none" lIns="0" tIns="0" rIns="0" bIns="0" rtlCol="0">
            <a:noAutofit/>
          </a:bodyPr>
          <a:lstStyle/>
          <a:p>
            <a:pPr algn="l"/>
            <a:fld id="{2CF28700-8D00-4103-8252-E2453EEF6D4A}" type="slidenum">
              <a:rPr lang="en-US" sz="1000" b="0" i="0" baseline="0" smtClean="0"/>
              <a:pPr algn="l"/>
              <a:t>‹#›</a:t>
            </a:fld>
            <a:endParaRPr lang="en-US" sz="1000" b="0" i="0" baseline="0"/>
          </a:p>
        </p:txBody>
      </p:sp>
      <p:sp>
        <p:nvSpPr>
          <p:cNvPr id="7" name="TextBox 6"/>
          <p:cNvSpPr txBox="1"/>
          <p:nvPr userDrawn="1"/>
        </p:nvSpPr>
        <p:spPr>
          <a:xfrm>
            <a:off x="8547740" y="6435725"/>
            <a:ext cx="208810" cy="152400"/>
          </a:xfrm>
          <a:prstGeom prst="rect">
            <a:avLst/>
          </a:prstGeom>
          <a:noFill/>
        </p:spPr>
        <p:txBody>
          <a:bodyPr vert="horz" wrap="none" lIns="0" tIns="0" rIns="0" bIns="0" rtlCol="0">
            <a:noAutofit/>
          </a:bodyPr>
          <a:lstStyle/>
          <a:p>
            <a:pPr algn="l" rtl="0"/>
            <a:fld id="{8BED5AC6-A363-454C-BB6E-4EBCEC3EAF03}" type="slidenum">
              <a:rPr lang="en-US" sz="1000" b="0" i="0" u="none" strike="noStrike" kern="1200" baseline="0" smtClean="0">
                <a:solidFill>
                  <a:schemeClr val="tx1"/>
                </a:solidFill>
                <a:latin typeface="+mn-lt"/>
                <a:ea typeface="+mn-ea"/>
                <a:cs typeface="+mn-cs"/>
              </a:rPr>
              <a:pPr algn="l" rtl="0"/>
              <a:t>‹#›</a:t>
            </a:fld>
            <a:endParaRPr lang="en-US" sz="1000" b="0" i="0" u="none" strike="noStrike" kern="1200" baseline="0">
              <a:solidFill>
                <a:schemeClr val="tx1"/>
              </a:solidFill>
              <a:latin typeface="+mn-lt"/>
              <a:ea typeface="+mn-ea"/>
              <a:cs typeface="+mn-cs"/>
            </a:endParaRPr>
          </a:p>
        </p:txBody>
      </p:sp>
      <p:sp>
        <p:nvSpPr>
          <p:cNvPr id="8" name="TextBox 7"/>
          <p:cNvSpPr txBox="1"/>
          <p:nvPr userDrawn="1"/>
        </p:nvSpPr>
        <p:spPr>
          <a:xfrm>
            <a:off x="8547740" y="6435725"/>
            <a:ext cx="208810" cy="152400"/>
          </a:xfrm>
          <a:prstGeom prst="rect">
            <a:avLst/>
          </a:prstGeom>
          <a:noFill/>
        </p:spPr>
        <p:txBody>
          <a:bodyPr vert="horz" wrap="none" lIns="0" tIns="0" rIns="0" bIns="0" rtlCol="0">
            <a:noAutofit/>
          </a:bodyPr>
          <a:lstStyle/>
          <a:p>
            <a:pPr algn="l" rtl="0"/>
            <a:fld id="{C2CCE110-C935-4373-9054-2BB7469593C9}" type="slidenum">
              <a:rPr lang="en-US" sz="1000" b="0" i="0" u="none" strike="noStrike" kern="1200" baseline="0" smtClean="0">
                <a:solidFill>
                  <a:schemeClr val="tx1"/>
                </a:solidFill>
                <a:latin typeface="+mn-lt"/>
                <a:ea typeface="+mn-ea"/>
                <a:cs typeface="+mn-cs"/>
              </a:rPr>
              <a:pPr algn="l" rtl="0"/>
              <a:t>‹#›</a:t>
            </a:fld>
            <a:endParaRPr lang="en-US" sz="1000" b="0" i="0" u="none" strike="noStrike" kern="1200" baseline="0">
              <a:solidFill>
                <a:schemeClr val="tx1"/>
              </a:solidFill>
              <a:latin typeface="+mn-lt"/>
              <a:ea typeface="+mn-ea"/>
              <a:cs typeface="+mn-cs"/>
            </a:endParaRPr>
          </a:p>
        </p:txBody>
      </p:sp>
      <p:sp>
        <p:nvSpPr>
          <p:cNvPr id="9" name="TextBox 8"/>
          <p:cNvSpPr txBox="1"/>
          <p:nvPr userDrawn="1"/>
        </p:nvSpPr>
        <p:spPr>
          <a:xfrm>
            <a:off x="8547740" y="6435725"/>
            <a:ext cx="208810" cy="152400"/>
          </a:xfrm>
          <a:prstGeom prst="rect">
            <a:avLst/>
          </a:prstGeom>
          <a:noFill/>
        </p:spPr>
        <p:txBody>
          <a:bodyPr vert="horz" wrap="none" lIns="0" tIns="0" rIns="0" bIns="0" rtlCol="0">
            <a:noAutofit/>
          </a:bodyPr>
          <a:lstStyle/>
          <a:p>
            <a:pPr algn="l" rtl="0"/>
            <a:fld id="{B32BA1F7-6F4C-4717-828F-C586BE0DA794}" type="slidenum">
              <a:rPr lang="en-US" sz="1000" b="0" i="0" u="none" strike="noStrike" kern="1200" baseline="0" smtClean="0">
                <a:solidFill>
                  <a:schemeClr val="tx1"/>
                </a:solidFill>
                <a:latin typeface="+mn-lt"/>
                <a:ea typeface="+mn-ea"/>
                <a:cs typeface="+mn-cs"/>
              </a:rPr>
              <a:pPr algn="l" rtl="0"/>
              <a:t>‹#›</a:t>
            </a:fld>
            <a:endParaRPr lang="en-US" sz="1000" b="0" i="0" u="none" strike="noStrike" kern="1200" baseline="0">
              <a:solidFill>
                <a:schemeClr val="tx1"/>
              </a:solidFill>
              <a:latin typeface="+mn-lt"/>
              <a:ea typeface="+mn-ea"/>
              <a:cs typeface="+mn-cs"/>
            </a:endParaRPr>
          </a:p>
        </p:txBody>
      </p:sp>
    </p:spTree>
    <p:extLst>
      <p:ext uri="{BB962C8B-B14F-4D97-AF65-F5344CB8AC3E}">
        <p14:creationId xmlns:p14="http://schemas.microsoft.com/office/powerpoint/2010/main" val="1700616011"/>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userDrawn="1">
  <p:cSld name="Title, Subtitle and Text Slide">
    <p:spTree>
      <p:nvGrpSpPr>
        <p:cNvPr id="1" name=""/>
        <p:cNvGrpSpPr/>
        <p:nvPr/>
      </p:nvGrpSpPr>
      <p:grpSpPr>
        <a:xfrm>
          <a:off x="0" y="0"/>
          <a:ext cx="0" cy="0"/>
          <a:chOff x="0" y="0"/>
          <a:chExt cx="0" cy="0"/>
        </a:xfrm>
      </p:grpSpPr>
      <p:sp>
        <p:nvSpPr>
          <p:cNvPr id="17" name="Text Placeholder 16"/>
          <p:cNvSpPr>
            <a:spLocks noGrp="1"/>
          </p:cNvSpPr>
          <p:nvPr>
            <p:ph type="body" sz="quarter" idx="10"/>
          </p:nvPr>
        </p:nvSpPr>
        <p:spPr>
          <a:xfrm>
            <a:off x="662401" y="1166782"/>
            <a:ext cx="10869200" cy="396548"/>
          </a:xfrm>
          <a:prstGeom prst="rect">
            <a:avLst/>
          </a:prstGeom>
        </p:spPr>
        <p:txBody>
          <a:bodyPr lIns="0"/>
          <a:lstStyle>
            <a:lvl1pPr marL="0" indent="0">
              <a:buNone/>
              <a:defRPr sz="1920" b="1" i="1">
                <a:solidFill>
                  <a:sysClr val="windowText" lastClr="000000"/>
                </a:solidFill>
              </a:defRPr>
            </a:lvl1pPr>
            <a:lvl2pPr>
              <a:defRPr sz="3120"/>
            </a:lvl2pPr>
            <a:lvl3pPr>
              <a:defRPr sz="2880"/>
            </a:lvl3pPr>
            <a:lvl4pPr>
              <a:defRPr sz="2640"/>
            </a:lvl4pPr>
            <a:lvl5pPr>
              <a:defRPr sz="2400"/>
            </a:lvl5pPr>
          </a:lstStyle>
          <a:p>
            <a:pPr lvl="0"/>
            <a:r>
              <a:rPr lang="en-US"/>
              <a:t>Click to edit Master text styles</a:t>
            </a:r>
          </a:p>
        </p:txBody>
      </p:sp>
      <p:sp>
        <p:nvSpPr>
          <p:cNvPr id="8" name="Content Placeholder 7"/>
          <p:cNvSpPr>
            <a:spLocks noGrp="1"/>
          </p:cNvSpPr>
          <p:nvPr>
            <p:ph sz="quarter" idx="11"/>
          </p:nvPr>
        </p:nvSpPr>
        <p:spPr>
          <a:xfrm>
            <a:off x="662401" y="1718443"/>
            <a:ext cx="10869200" cy="467124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2" name="Title 1"/>
          <p:cNvSpPr>
            <a:spLocks noGrp="1"/>
          </p:cNvSpPr>
          <p:nvPr>
            <p:ph type="title"/>
          </p:nvPr>
        </p:nvSpPr>
        <p:spPr>
          <a:xfrm>
            <a:off x="662401" y="40732"/>
            <a:ext cx="10869200" cy="1002979"/>
          </a:xfrm>
        </p:spPr>
        <p:txBody>
          <a:bodyPr>
            <a:normAutofit/>
          </a:bodyPr>
          <a:lstStyle>
            <a:lvl1pPr>
              <a:defRPr sz="1900"/>
            </a:lvl1pPr>
          </a:lstStyle>
          <a:p>
            <a:r>
              <a:rPr lang="en-US"/>
              <a:t>Click to edit Master title style</a:t>
            </a:r>
            <a:endParaRPr lang="en-AU"/>
          </a:p>
        </p:txBody>
      </p:sp>
      <p:sp>
        <p:nvSpPr>
          <p:cNvPr id="6" name="Slide Number Placeholder 5"/>
          <p:cNvSpPr>
            <a:spLocks noGrp="1"/>
          </p:cNvSpPr>
          <p:nvPr>
            <p:ph type="sldNum" sz="quarter" idx="13"/>
          </p:nvPr>
        </p:nvSpPr>
        <p:spPr>
          <a:xfrm>
            <a:off x="10853812" y="6627586"/>
            <a:ext cx="677794" cy="157164"/>
          </a:xfrm>
          <a:prstGeom prst="rect">
            <a:avLst/>
          </a:prstGeom>
        </p:spPr>
        <p:txBody>
          <a:bodyPr/>
          <a:lstStyle>
            <a:lvl1pPr>
              <a:defRPr sz="1080"/>
            </a:lvl1pPr>
          </a:lstStyle>
          <a:p>
            <a:pPr>
              <a:defRPr/>
            </a:pPr>
            <a:fld id="{90CBDC3A-D49F-4631-A8C7-55D59B33E5FA}" type="slidenum">
              <a:rPr lang="en-US" smtClean="0">
                <a:solidFill>
                  <a:srgbClr val="666666"/>
                </a:solidFill>
              </a:rPr>
              <a:pPr>
                <a:defRPr/>
              </a:pPr>
              <a:t>‹#›</a:t>
            </a:fld>
            <a:endParaRPr lang="en-US">
              <a:solidFill>
                <a:srgbClr val="666666"/>
              </a:solidFill>
            </a:endParaRPr>
          </a:p>
        </p:txBody>
      </p:sp>
    </p:spTree>
    <p:extLst>
      <p:ext uri="{BB962C8B-B14F-4D97-AF65-F5344CB8AC3E}">
        <p14:creationId xmlns:p14="http://schemas.microsoft.com/office/powerpoint/2010/main" val="2228881375"/>
      </p:ext>
    </p:extLst>
  </p:cSld>
  <p:clrMapOvr>
    <a:overrideClrMapping bg1="lt1" tx1="dk1" bg2="lt2" tx2="dk2" accent1="accent1" accent2="accent2" accent3="accent3" accent4="accent4" accent5="accent5" accent6="accent6" hlink="hlink" folHlink="folHlink"/>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userDrawn="1">
  <p:cSld name="Title and Paragraphs">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p:txBody>
          <a:bodyPr/>
          <a:lstStyle>
            <a:lvl1pPr marL="0" indent="0">
              <a:spcBef>
                <a:spcPts val="1200"/>
              </a:spcBef>
              <a:spcAft>
                <a:spcPts val="0"/>
              </a:spcAft>
              <a:buNone/>
              <a:defRPr sz="2400" b="1">
                <a:solidFill>
                  <a:srgbClr val="FF3366"/>
                </a:solidFill>
              </a:defRPr>
            </a:lvl1pPr>
            <a:lvl2pPr marL="231775" indent="-231775">
              <a:spcBef>
                <a:spcPts val="624"/>
              </a:spcBef>
              <a:buFont typeface="Arial" pitchFamily="34" charset="0"/>
              <a:buChar char="•"/>
              <a:defRPr/>
            </a:lvl2pPr>
            <a:lvl3pPr marL="457200" indent="-231775">
              <a:buFont typeface="Arial" pitchFamily="34" charset="0"/>
              <a:buChar char="–"/>
              <a:defRPr/>
            </a:lvl3pPr>
            <a:lvl4pPr marL="688975" indent="-225425">
              <a:buFont typeface="Arial" pitchFamily="34" charset="0"/>
              <a:buChar char="•"/>
              <a:defRPr/>
            </a:lvl4pPr>
            <a:lvl5pPr marL="914400" indent="-225425">
              <a:buFont typeface="Arial" pitchFamily="34" charset="0"/>
              <a:buChar char="–"/>
              <a:tabLst/>
              <a:defRPr/>
            </a:lvl5pPr>
          </a:lstStyle>
          <a:p>
            <a:pPr lvl="0"/>
            <a:r>
              <a:rPr lang="en-CA"/>
              <a:t>First Level Text</a:t>
            </a:r>
          </a:p>
          <a:p>
            <a:pPr lvl="1"/>
            <a:r>
              <a:rPr lang="en-CA"/>
              <a:t>Second Level Text</a:t>
            </a:r>
          </a:p>
          <a:p>
            <a:pPr lvl="2"/>
            <a:r>
              <a:rPr lang="en-CA"/>
              <a:t>Third Level Text</a:t>
            </a:r>
          </a:p>
          <a:p>
            <a:pPr lvl="3"/>
            <a:r>
              <a:rPr lang="en-CA"/>
              <a:t>Fourth Level Text</a:t>
            </a:r>
          </a:p>
          <a:p>
            <a:pPr lvl="4"/>
            <a:r>
              <a:rPr lang="en-CA"/>
              <a:t>Fifth Level Text</a:t>
            </a:r>
          </a:p>
        </p:txBody>
      </p:sp>
      <p:sp>
        <p:nvSpPr>
          <p:cNvPr id="3" name="Title 2"/>
          <p:cNvSpPr>
            <a:spLocks noGrp="1"/>
          </p:cNvSpPr>
          <p:nvPr>
            <p:ph type="title" hasCustomPrompt="1"/>
          </p:nvPr>
        </p:nvSpPr>
        <p:spPr/>
        <p:txBody>
          <a:bodyPr>
            <a:normAutofit/>
          </a:bodyPr>
          <a:lstStyle>
            <a:lvl1pPr>
              <a:defRPr sz="1900"/>
            </a:lvl1pPr>
          </a:lstStyle>
          <a:p>
            <a:r>
              <a:rPr lang="en-US"/>
              <a:t>Master Title Slide Headline</a:t>
            </a:r>
            <a:endParaRPr lang="en-CA"/>
          </a:p>
        </p:txBody>
      </p:sp>
      <p:sp>
        <p:nvSpPr>
          <p:cNvPr id="12" name="TextBox 11"/>
          <p:cNvSpPr txBox="1"/>
          <p:nvPr userDrawn="1"/>
        </p:nvSpPr>
        <p:spPr>
          <a:xfrm>
            <a:off x="5738401" y="6562940"/>
            <a:ext cx="715200" cy="244800"/>
          </a:xfrm>
          <a:prstGeom prst="rect">
            <a:avLst/>
          </a:prstGeom>
          <a:noFill/>
        </p:spPr>
        <p:txBody>
          <a:bodyPr wrap="square" lIns="0" tIns="0" rIns="0" bIns="0" rtlCol="0" anchor="ctr" anchorCtr="0">
            <a:noAutofit/>
          </a:bodyPr>
          <a:lstStyle/>
          <a:p>
            <a:pPr algn="ctr"/>
            <a:fld id="{597A8DCA-8F96-49CD-B4D5-7AC92F955860}" type="slidenum">
              <a:rPr lang="en-CA" sz="900" smtClean="0">
                <a:solidFill>
                  <a:srgbClr val="858789"/>
                </a:solidFill>
                <a:cs typeface="Arial" pitchFamily="34" charset="0"/>
              </a:rPr>
              <a:pPr algn="ctr"/>
              <a:t>‹#›</a:t>
            </a:fld>
            <a:endParaRPr lang="en-CA" sz="900">
              <a:solidFill>
                <a:srgbClr val="858789"/>
              </a:solidFill>
              <a:cs typeface="Arial" pitchFamily="34" charset="0"/>
            </a:endParaRPr>
          </a:p>
        </p:txBody>
      </p:sp>
      <p:sp>
        <p:nvSpPr>
          <p:cNvPr id="2" name="TextBox 1"/>
          <p:cNvSpPr txBox="1"/>
          <p:nvPr userDrawn="1"/>
        </p:nvSpPr>
        <p:spPr>
          <a:xfrm>
            <a:off x="8547740" y="6435725"/>
            <a:ext cx="208810" cy="152400"/>
          </a:xfrm>
          <a:prstGeom prst="rect">
            <a:avLst/>
          </a:prstGeom>
          <a:noFill/>
        </p:spPr>
        <p:txBody>
          <a:bodyPr vert="horz" wrap="none" lIns="0" tIns="0" rIns="0" bIns="0" rtlCol="0">
            <a:noAutofit/>
          </a:bodyPr>
          <a:lstStyle/>
          <a:p>
            <a:pPr algn="l" rtl="0"/>
            <a:fld id="{2713408A-64A0-426A-8124-8557494E8D07}" type="slidenum">
              <a:rPr lang="en-ZA" sz="1000" b="0" i="0" u="none" strike="noStrike" kern="1200" baseline="0" smtClean="0">
                <a:solidFill>
                  <a:schemeClr val="tx1"/>
                </a:solidFill>
                <a:latin typeface="+mn-lt"/>
                <a:ea typeface="+mn-ea"/>
                <a:cs typeface="+mn-cs"/>
              </a:rPr>
              <a:pPr algn="l" rtl="0"/>
              <a:t>‹#›</a:t>
            </a:fld>
            <a:endParaRPr lang="en-ZA" sz="1000" b="0" i="0" u="none" strike="noStrike" kern="1200" baseline="0">
              <a:solidFill>
                <a:schemeClr val="tx1"/>
              </a:solidFill>
              <a:latin typeface="+mn-lt"/>
              <a:ea typeface="+mn-ea"/>
              <a:cs typeface="+mn-cs"/>
            </a:endParaRPr>
          </a:p>
        </p:txBody>
      </p:sp>
      <p:sp>
        <p:nvSpPr>
          <p:cNvPr id="4" name="TextBox 3"/>
          <p:cNvSpPr txBox="1"/>
          <p:nvPr userDrawn="1"/>
        </p:nvSpPr>
        <p:spPr>
          <a:xfrm>
            <a:off x="8547740" y="6435725"/>
            <a:ext cx="208810" cy="152400"/>
          </a:xfrm>
          <a:prstGeom prst="rect">
            <a:avLst/>
          </a:prstGeom>
          <a:noFill/>
        </p:spPr>
        <p:txBody>
          <a:bodyPr vert="horz" wrap="none" lIns="0" tIns="0" rIns="0" bIns="0" rtlCol="0">
            <a:noAutofit/>
          </a:bodyPr>
          <a:lstStyle/>
          <a:p>
            <a:pPr algn="l" rtl="0"/>
            <a:fld id="{BA0B94A3-6C92-484C-85C5-5E6559239707}" type="slidenum">
              <a:rPr lang="en-ZA" sz="1000" b="0" i="0" u="none" strike="noStrike" kern="1200" baseline="0" smtClean="0">
                <a:solidFill>
                  <a:schemeClr val="tx1"/>
                </a:solidFill>
                <a:latin typeface="+mn-lt"/>
                <a:ea typeface="+mn-ea"/>
                <a:cs typeface="+mn-cs"/>
              </a:rPr>
              <a:pPr algn="l" rtl="0"/>
              <a:t>‹#›</a:t>
            </a:fld>
            <a:endParaRPr lang="en-ZA" sz="1000" b="0" i="0" u="none" strike="noStrike" kern="1200" baseline="0">
              <a:solidFill>
                <a:schemeClr val="tx1"/>
              </a:solidFill>
              <a:latin typeface="+mn-lt"/>
              <a:ea typeface="+mn-ea"/>
              <a:cs typeface="+mn-cs"/>
            </a:endParaRPr>
          </a:p>
        </p:txBody>
      </p:sp>
      <p:sp>
        <p:nvSpPr>
          <p:cNvPr id="5" name="TextBox 4"/>
          <p:cNvSpPr txBox="1"/>
          <p:nvPr userDrawn="1"/>
        </p:nvSpPr>
        <p:spPr>
          <a:xfrm>
            <a:off x="8547740" y="6435725"/>
            <a:ext cx="208810" cy="152400"/>
          </a:xfrm>
          <a:prstGeom prst="rect">
            <a:avLst/>
          </a:prstGeom>
          <a:noFill/>
        </p:spPr>
        <p:txBody>
          <a:bodyPr vert="horz" wrap="none" lIns="0" tIns="0" rIns="0" bIns="0" rtlCol="0">
            <a:noAutofit/>
          </a:bodyPr>
          <a:lstStyle/>
          <a:p>
            <a:pPr algn="l" rtl="0"/>
            <a:fld id="{CAFABFB4-156E-46AF-8178-1364062C7235}" type="slidenum">
              <a:rPr lang="en-ZA" sz="1000" b="0" i="0" u="none" strike="noStrike" kern="1200" baseline="0" smtClean="0">
                <a:solidFill>
                  <a:schemeClr val="tx1"/>
                </a:solidFill>
                <a:latin typeface="+mn-lt"/>
                <a:ea typeface="+mn-ea"/>
                <a:cs typeface="+mn-cs"/>
              </a:rPr>
              <a:pPr algn="l" rtl="0"/>
              <a:t>‹#›</a:t>
            </a:fld>
            <a:endParaRPr lang="en-ZA" sz="1000" b="0" i="0" u="none" strike="noStrike" kern="1200" baseline="0">
              <a:solidFill>
                <a:schemeClr val="tx1"/>
              </a:solidFill>
              <a:latin typeface="+mn-lt"/>
              <a:ea typeface="+mn-ea"/>
              <a:cs typeface="+mn-cs"/>
            </a:endParaRPr>
          </a:p>
        </p:txBody>
      </p:sp>
      <p:sp>
        <p:nvSpPr>
          <p:cNvPr id="6" name="TextBox 5"/>
          <p:cNvSpPr txBox="1"/>
          <p:nvPr userDrawn="1"/>
        </p:nvSpPr>
        <p:spPr>
          <a:xfrm>
            <a:off x="8547740" y="6435725"/>
            <a:ext cx="208810" cy="152400"/>
          </a:xfrm>
          <a:prstGeom prst="rect">
            <a:avLst/>
          </a:prstGeom>
          <a:noFill/>
        </p:spPr>
        <p:txBody>
          <a:bodyPr vert="horz" wrap="none" lIns="0" tIns="0" rIns="0" bIns="0" rtlCol="0">
            <a:noAutofit/>
          </a:bodyPr>
          <a:lstStyle/>
          <a:p>
            <a:pPr algn="l" rtl="0"/>
            <a:fld id="{66DFF5D9-3304-4CDB-9C38-79BB7C0E807F}" type="slidenum">
              <a:rPr lang="en-ZA" sz="1000" b="0" i="0" u="none" strike="noStrike" kern="1200" baseline="0" smtClean="0">
                <a:solidFill>
                  <a:schemeClr val="tx1"/>
                </a:solidFill>
                <a:latin typeface="+mn-lt"/>
                <a:ea typeface="+mn-ea"/>
                <a:cs typeface="+mn-cs"/>
              </a:rPr>
              <a:pPr algn="l" rtl="0"/>
              <a:t>‹#›</a:t>
            </a:fld>
            <a:endParaRPr lang="en-ZA" sz="1000" b="0" i="0" u="none" strike="noStrike" kern="1200" baseline="0">
              <a:solidFill>
                <a:schemeClr val="tx1"/>
              </a:solidFill>
              <a:latin typeface="+mn-lt"/>
              <a:ea typeface="+mn-ea"/>
              <a:cs typeface="+mn-cs"/>
            </a:endParaRPr>
          </a:p>
        </p:txBody>
      </p:sp>
    </p:spTree>
    <p:extLst>
      <p:ext uri="{BB962C8B-B14F-4D97-AF65-F5344CB8AC3E}">
        <p14:creationId xmlns:p14="http://schemas.microsoft.com/office/powerpoint/2010/main" val="492027339"/>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1"/>
            <a:ext cx="10081616" cy="6873681"/>
          </a:xfrm>
          <a:prstGeom prst="rect">
            <a:avLst/>
          </a:prstGeom>
        </p:spPr>
      </p:pic>
      <p:sp>
        <p:nvSpPr>
          <p:cNvPr id="4" name="Title 2"/>
          <p:cNvSpPr>
            <a:spLocks noGrp="1"/>
          </p:cNvSpPr>
          <p:nvPr>
            <p:ph type="title"/>
          </p:nvPr>
        </p:nvSpPr>
        <p:spPr>
          <a:xfrm>
            <a:off x="2167457" y="2489200"/>
            <a:ext cx="7582445" cy="515084"/>
          </a:xfrm>
          <a:prstGeom prst="rect">
            <a:avLst/>
          </a:prstGeom>
        </p:spPr>
        <p:txBody>
          <a:bodyPr anchor="b"/>
          <a:lstStyle>
            <a:lvl1pPr algn="r">
              <a:defRPr sz="4000" b="0">
                <a:solidFill>
                  <a:schemeClr val="tx1">
                    <a:lumMod val="50000"/>
                  </a:schemeClr>
                </a:solidFill>
              </a:defRPr>
            </a:lvl1pPr>
          </a:lstStyle>
          <a:p>
            <a:r>
              <a:rPr lang="en-ZA"/>
              <a:t>Click to edit Master title</a:t>
            </a:r>
          </a:p>
        </p:txBody>
      </p:sp>
      <p:sp>
        <p:nvSpPr>
          <p:cNvPr id="5" name="Text Placeholder 12"/>
          <p:cNvSpPr>
            <a:spLocks noGrp="1"/>
          </p:cNvSpPr>
          <p:nvPr>
            <p:ph type="body" sz="quarter" idx="10"/>
          </p:nvPr>
        </p:nvSpPr>
        <p:spPr>
          <a:xfrm>
            <a:off x="3573799" y="3014136"/>
            <a:ext cx="7779147" cy="575734"/>
          </a:xfrm>
        </p:spPr>
        <p:txBody>
          <a:bodyPr rtlCol="0" anchor="ctr">
            <a:normAutofit/>
          </a:bodyPr>
          <a:lstStyle>
            <a:lvl1pPr algn="r">
              <a:defRPr lang="en-ZA" sz="4000" b="1" i="0" cap="all" baseline="0" dirty="0">
                <a:solidFill>
                  <a:schemeClr val="tx1">
                    <a:lumMod val="50000"/>
                  </a:schemeClr>
                </a:solidFill>
                <a:latin typeface="+mj-lt"/>
                <a:ea typeface="+mj-ea"/>
                <a:cs typeface="+mj-cs"/>
              </a:defRPr>
            </a:lvl1pPr>
          </a:lstStyle>
          <a:p>
            <a:pPr lvl="0"/>
            <a:r>
              <a:rPr lang="en-ZA"/>
              <a:t>Click to edit Master text </a:t>
            </a:r>
          </a:p>
        </p:txBody>
      </p:sp>
      <p:sp>
        <p:nvSpPr>
          <p:cNvPr id="6" name="Text Placeholder 15"/>
          <p:cNvSpPr>
            <a:spLocks noGrp="1"/>
          </p:cNvSpPr>
          <p:nvPr>
            <p:ph type="body" sz="quarter" idx="11"/>
          </p:nvPr>
        </p:nvSpPr>
        <p:spPr>
          <a:xfrm>
            <a:off x="3573798" y="3695703"/>
            <a:ext cx="7808012" cy="351363"/>
          </a:xfrm>
        </p:spPr>
        <p:txBody>
          <a:bodyPr>
            <a:normAutofit/>
          </a:bodyPr>
          <a:lstStyle>
            <a:lvl1pPr algn="r">
              <a:defRPr sz="1800">
                <a:solidFill>
                  <a:schemeClr val="tx1">
                    <a:lumMod val="50000"/>
                  </a:schemeClr>
                </a:solidFill>
              </a:defRPr>
            </a:lvl1pPr>
          </a:lstStyle>
          <a:p>
            <a:pPr lvl="0"/>
            <a:r>
              <a:rPr lang="en-ZA"/>
              <a:t>Click to edit Master text styles</a:t>
            </a:r>
          </a:p>
        </p:txBody>
      </p:sp>
      <p:pic>
        <p:nvPicPr>
          <p:cNvPr id="8"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bwMode="auto">
          <a:xfrm>
            <a:off x="1522083" y="-5821"/>
            <a:ext cx="10669917" cy="6884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2" name="Group 11"/>
          <p:cNvGrpSpPr/>
          <p:nvPr userDrawn="1"/>
        </p:nvGrpSpPr>
        <p:grpSpPr>
          <a:xfrm>
            <a:off x="9258058" y="6183313"/>
            <a:ext cx="1105188" cy="180975"/>
            <a:chOff x="9255647" y="6183312"/>
            <a:chExt cx="1104900" cy="180975"/>
          </a:xfrm>
        </p:grpSpPr>
        <p:pic>
          <p:nvPicPr>
            <p:cNvPr id="10" name="Picture 9"/>
            <p:cNvPicPr>
              <a:picLocks noChangeAspect="1"/>
            </p:cNvPicPr>
            <p:nvPr userDrawn="1"/>
          </p:nvPicPr>
          <p:blipFill>
            <a:blip r:embed="rId4"/>
            <a:stretch>
              <a:fillRect/>
            </a:stretch>
          </p:blipFill>
          <p:spPr>
            <a:xfrm>
              <a:off x="9255647" y="6183312"/>
              <a:ext cx="1104900" cy="180975"/>
            </a:xfrm>
            <a:prstGeom prst="rect">
              <a:avLst/>
            </a:prstGeom>
          </p:spPr>
        </p:pic>
        <p:sp>
          <p:nvSpPr>
            <p:cNvPr id="11" name="TextBox 10"/>
            <p:cNvSpPr txBox="1"/>
            <p:nvPr userDrawn="1"/>
          </p:nvSpPr>
          <p:spPr>
            <a:xfrm>
              <a:off x="9395613" y="6183312"/>
              <a:ext cx="898940" cy="180975"/>
            </a:xfrm>
            <a:prstGeom prst="rect">
              <a:avLst/>
            </a:prstGeom>
            <a:noFill/>
          </p:spPr>
          <p:txBody>
            <a:bodyPr wrap="none" lIns="0" tIns="0" rIns="0" bIns="0" rtlCol="0">
              <a:noAutofit/>
            </a:bodyPr>
            <a:lstStyle/>
            <a:p>
              <a:pPr algn="r" rtl="0"/>
              <a:r>
                <a:rPr lang="en-ZA" sz="1000" b="1" i="0" u="none" strike="noStrike" kern="1200" baseline="0">
                  <a:solidFill>
                    <a:schemeClr val="bg1"/>
                  </a:solidFill>
                  <a:latin typeface="+mn-lt"/>
                  <a:ea typeface="+mn-ea"/>
                  <a:cs typeface="+mn-cs"/>
                </a:rPr>
                <a:t>Stanbic IBTC</a:t>
              </a:r>
              <a:endParaRPr lang="en-ZA" sz="1800" b="1" i="0" u="none" strike="noStrike" kern="1200" baseline="0">
                <a:solidFill>
                  <a:schemeClr val="bg1"/>
                </a:solidFill>
                <a:latin typeface="+mn-lt"/>
                <a:ea typeface="+mn-ea"/>
                <a:cs typeface="+mn-cs"/>
              </a:endParaRPr>
            </a:p>
          </p:txBody>
        </p:sp>
      </p:grpSp>
    </p:spTree>
    <p:extLst>
      <p:ext uri="{BB962C8B-B14F-4D97-AF65-F5344CB8AC3E}">
        <p14:creationId xmlns:p14="http://schemas.microsoft.com/office/powerpoint/2010/main" val="955559791"/>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267A3B-DDE3-E743-A9AC-69AFB05EEB10}"/>
              </a:ext>
            </a:extLst>
          </p:cNvPr>
          <p:cNvSpPr>
            <a:spLocks noGrp="1"/>
          </p:cNvSpPr>
          <p:nvPr>
            <p:ph type="ctrTitle" hasCustomPrompt="1"/>
          </p:nvPr>
        </p:nvSpPr>
        <p:spPr>
          <a:xfrm>
            <a:off x="2537791" y="2235200"/>
            <a:ext cx="7500731" cy="2688742"/>
          </a:xfrm>
        </p:spPr>
        <p:txBody>
          <a:bodyPr anchor="b">
            <a:normAutofit/>
          </a:bodyPr>
          <a:lstStyle>
            <a:lvl1pPr algn="l">
              <a:lnSpc>
                <a:spcPct val="80000"/>
              </a:lnSpc>
              <a:defRPr sz="7200"/>
            </a:lvl1pPr>
          </a:lstStyle>
          <a:p>
            <a:r>
              <a:rPr lang="en-GB"/>
              <a:t>PRESENTATION TITLE</a:t>
            </a:r>
            <a:endParaRPr lang="x-none"/>
          </a:p>
        </p:txBody>
      </p:sp>
      <p:sp>
        <p:nvSpPr>
          <p:cNvPr id="3" name="Subtitle 2">
            <a:extLst>
              <a:ext uri="{FF2B5EF4-FFF2-40B4-BE49-F238E27FC236}">
                <a16:creationId xmlns:a16="http://schemas.microsoft.com/office/drawing/2014/main" id="{0246D1E3-5C1F-C34C-9169-95E1AD5F9404}"/>
              </a:ext>
            </a:extLst>
          </p:cNvPr>
          <p:cNvSpPr>
            <a:spLocks noGrp="1"/>
          </p:cNvSpPr>
          <p:nvPr>
            <p:ph type="subTitle" idx="1" hasCustomPrompt="1"/>
          </p:nvPr>
        </p:nvSpPr>
        <p:spPr>
          <a:xfrm>
            <a:off x="2537791" y="4923942"/>
            <a:ext cx="1500809" cy="641971"/>
          </a:xfrm>
        </p:spPr>
        <p:txBody>
          <a:bodyPr>
            <a:noAutofit/>
          </a:bodyPr>
          <a:lstStyle>
            <a:lvl1pPr marL="0" indent="0" algn="l">
              <a:buNone/>
              <a:defRPr sz="2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Subtitle 12/12/20</a:t>
            </a:r>
            <a:endParaRPr lang="x-none"/>
          </a:p>
        </p:txBody>
      </p:sp>
      <p:sp>
        <p:nvSpPr>
          <p:cNvPr id="4" name="Date Placeholder 3">
            <a:extLst>
              <a:ext uri="{FF2B5EF4-FFF2-40B4-BE49-F238E27FC236}">
                <a16:creationId xmlns:a16="http://schemas.microsoft.com/office/drawing/2014/main" id="{4AC07187-70D4-BF4A-AF61-54299F69B71C}"/>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0E19485-C73E-0E43-AECD-7B09E860764C}" type="datetimeFigureOut">
              <a:rPr kumimoji="0" lang="x-none" sz="1800" b="0" i="0" u="none" strike="noStrike" kern="1200" cap="none" spc="0" normalizeH="0" baseline="0" noProof="0" smtClean="0">
                <a:ln>
                  <a:noFill/>
                </a:ln>
                <a:solidFill>
                  <a:srgbClr val="02367A"/>
                </a:solidFill>
                <a:effectLst/>
                <a:uLnTx/>
                <a:uFillTx/>
                <a:latin typeface="Arial"/>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6/7/2023</a:t>
            </a:fld>
            <a:endParaRPr kumimoji="0" lang="x-none" sz="1800" b="0" i="0" u="none" strike="noStrike" kern="1200" cap="none" spc="0" normalizeH="0" baseline="0" noProof="0">
              <a:ln>
                <a:noFill/>
              </a:ln>
              <a:solidFill>
                <a:srgbClr val="02367A"/>
              </a:solidFill>
              <a:effectLst/>
              <a:uLnTx/>
              <a:uFillTx/>
              <a:latin typeface="Arial"/>
              <a:ea typeface="+mn-ea"/>
              <a:cs typeface="+mn-cs"/>
            </a:endParaRPr>
          </a:p>
        </p:txBody>
      </p:sp>
      <p:sp>
        <p:nvSpPr>
          <p:cNvPr id="5" name="Footer Placeholder 4">
            <a:extLst>
              <a:ext uri="{FF2B5EF4-FFF2-40B4-BE49-F238E27FC236}">
                <a16:creationId xmlns:a16="http://schemas.microsoft.com/office/drawing/2014/main" id="{1F1CC301-FCB5-504E-87D5-68B395EE8850}"/>
              </a:ext>
            </a:extLst>
          </p:cNvPr>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x-none" sz="1800" b="0" i="0" u="none" strike="noStrike" kern="1200" cap="none" spc="0" normalizeH="0" baseline="0" noProof="0">
              <a:ln>
                <a:noFill/>
              </a:ln>
              <a:solidFill>
                <a:srgbClr val="02367A"/>
              </a:solidFill>
              <a:effectLst/>
              <a:uLnTx/>
              <a:uFillTx/>
              <a:latin typeface="Arial"/>
              <a:ea typeface="+mn-ea"/>
              <a:cs typeface="+mn-cs"/>
            </a:endParaRPr>
          </a:p>
        </p:txBody>
      </p:sp>
    </p:spTree>
    <p:extLst>
      <p:ext uri="{BB962C8B-B14F-4D97-AF65-F5344CB8AC3E}">
        <p14:creationId xmlns:p14="http://schemas.microsoft.com/office/powerpoint/2010/main" val="245285471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1_Title and Content">
    <p:bg>
      <p:bgPr>
        <a:solidFill>
          <a:schemeClr val="bg1">
            <a:lumMod val="95000"/>
          </a:schemeClr>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609600" y="6356351"/>
            <a:ext cx="2844800" cy="365125"/>
          </a:xfrm>
          <a:prstGeom prst="rect">
            <a:avLst/>
          </a:prstGeom>
        </p:spPr>
        <p:txBody>
          <a:bodyPr/>
          <a:lstStyle/>
          <a:p>
            <a:fld id="{AD09B214-640A-E247-A7B0-8C2FE8536DE2}" type="datetime1">
              <a:rPr lang="en-US" smtClean="0">
                <a:solidFill>
                  <a:prstClr val="black">
                    <a:tint val="75000"/>
                  </a:prstClr>
                </a:solidFill>
              </a:rPr>
              <a:pPr/>
              <a:t>6/7/2023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a:xfrm>
            <a:off x="9501244" y="6546350"/>
            <a:ext cx="2743200" cy="365125"/>
          </a:xfrm>
        </p:spPr>
        <p:txBody>
          <a:bodyPr/>
          <a:lstStyle>
            <a:lvl1pPr>
              <a:defRPr sz="1000" b="1" i="0">
                <a:solidFill>
                  <a:srgbClr val="002060"/>
                </a:solidFill>
                <a:latin typeface="Helvetica" pitchFamily="2" charset="0"/>
              </a:defRPr>
            </a:lvl1pPr>
          </a:lstStyle>
          <a:p>
            <a:fld id="{EED0C8CD-8421-0A48-8B68-E6BAC6486D87}" type="slidenum">
              <a:rPr lang="en-US" smtClean="0"/>
              <a:pPr/>
              <a:t>‹#›</a:t>
            </a:fld>
            <a:endParaRPr lang="en-US"/>
          </a:p>
        </p:txBody>
      </p:sp>
    </p:spTree>
    <p:extLst>
      <p:ext uri="{BB962C8B-B14F-4D97-AF65-F5344CB8AC3E}">
        <p14:creationId xmlns:p14="http://schemas.microsoft.com/office/powerpoint/2010/main" val="3206799470"/>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endParaRPr lang="en-ZA"/>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ZA"/>
          </a:p>
        </p:txBody>
      </p:sp>
      <p:sp>
        <p:nvSpPr>
          <p:cNvPr id="5" name="Footer Placeholder 4"/>
          <p:cNvSpPr>
            <a:spLocks noGrp="1"/>
          </p:cNvSpPr>
          <p:nvPr>
            <p:ph type="ftr" sz="quarter" idx="11"/>
          </p:nvPr>
        </p:nvSpPr>
        <p:spPr/>
        <p:txBody>
          <a:bodyPr/>
          <a:lstStyle/>
          <a:p>
            <a:endParaRPr lang="en-ZA">
              <a:solidFill>
                <a:prstClr val="black">
                  <a:tint val="75000"/>
                </a:prstClr>
              </a:solidFill>
            </a:endParaRPr>
          </a:p>
        </p:txBody>
      </p:sp>
      <p:sp>
        <p:nvSpPr>
          <p:cNvPr id="6" name="Slide Number Placeholder 5"/>
          <p:cNvSpPr>
            <a:spLocks noGrp="1"/>
          </p:cNvSpPr>
          <p:nvPr>
            <p:ph type="sldNum" sz="quarter" idx="12"/>
          </p:nvPr>
        </p:nvSpPr>
        <p:spPr/>
        <p:txBody>
          <a:bodyPr/>
          <a:lstStyle/>
          <a:p>
            <a:fld id="{EF665334-BA80-4221-8ED8-B4775E5D9935}" type="slidenum">
              <a:rPr lang="en-ZA" smtClean="0">
                <a:solidFill>
                  <a:prstClr val="black">
                    <a:tint val="75000"/>
                  </a:prstClr>
                </a:solidFill>
              </a:rPr>
              <a:pPr/>
              <a:t>‹#›</a:t>
            </a:fld>
            <a:endParaRPr lang="en-ZA">
              <a:solidFill>
                <a:prstClr val="black">
                  <a:tint val="75000"/>
                </a:prstClr>
              </a:solidFill>
            </a:endParaRPr>
          </a:p>
        </p:txBody>
      </p:sp>
    </p:spTree>
    <p:extLst>
      <p:ext uri="{BB962C8B-B14F-4D97-AF65-F5344CB8AC3E}">
        <p14:creationId xmlns:p14="http://schemas.microsoft.com/office/powerpoint/2010/main" val="528603487"/>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ZA"/>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Date Placeholder 3"/>
          <p:cNvSpPr>
            <a:spLocks noGrp="1"/>
          </p:cNvSpPr>
          <p:nvPr>
            <p:ph type="dt" sz="half" idx="10"/>
          </p:nvPr>
        </p:nvSpPr>
        <p:spPr>
          <a:xfrm>
            <a:off x="609600" y="6356351"/>
            <a:ext cx="2844800" cy="365125"/>
          </a:xfrm>
          <a:prstGeom prst="rect">
            <a:avLst/>
          </a:prstGeom>
        </p:spPr>
        <p:txBody>
          <a:bodyPr/>
          <a:lstStyle/>
          <a:p>
            <a:fld id="{3A955661-64DC-4860-854C-504AF103A587}" type="datetime1">
              <a:rPr lang="en-ZA" smtClean="0">
                <a:solidFill>
                  <a:prstClr val="black">
                    <a:tint val="75000"/>
                  </a:prstClr>
                </a:solidFill>
              </a:rPr>
              <a:pPr/>
              <a:t>2023/06/07</a:t>
            </a:fld>
            <a:endParaRPr lang="en-ZA">
              <a:solidFill>
                <a:prstClr val="black">
                  <a:tint val="75000"/>
                </a:prstClr>
              </a:solidFill>
            </a:endParaRPr>
          </a:p>
        </p:txBody>
      </p:sp>
      <p:sp>
        <p:nvSpPr>
          <p:cNvPr id="5" name="Footer Placeholder 4"/>
          <p:cNvSpPr>
            <a:spLocks noGrp="1"/>
          </p:cNvSpPr>
          <p:nvPr>
            <p:ph type="ftr" sz="quarter" idx="11"/>
          </p:nvPr>
        </p:nvSpPr>
        <p:spPr/>
        <p:txBody>
          <a:bodyPr/>
          <a:lstStyle/>
          <a:p>
            <a:endParaRPr lang="en-ZA">
              <a:solidFill>
                <a:prstClr val="black">
                  <a:tint val="75000"/>
                </a:prstClr>
              </a:solidFill>
            </a:endParaRPr>
          </a:p>
        </p:txBody>
      </p:sp>
      <p:sp>
        <p:nvSpPr>
          <p:cNvPr id="6" name="Slide Number Placeholder 5"/>
          <p:cNvSpPr>
            <a:spLocks noGrp="1"/>
          </p:cNvSpPr>
          <p:nvPr>
            <p:ph type="sldNum" sz="quarter" idx="12"/>
          </p:nvPr>
        </p:nvSpPr>
        <p:spPr>
          <a:xfrm>
            <a:off x="623392" y="6309321"/>
            <a:ext cx="2844800" cy="365125"/>
          </a:xfrm>
        </p:spPr>
        <p:txBody>
          <a:bodyPr/>
          <a:lstStyle/>
          <a:p>
            <a:fld id="{EF665334-BA80-4221-8ED8-B4775E5D9935}" type="slidenum">
              <a:rPr lang="en-ZA" smtClean="0">
                <a:solidFill>
                  <a:prstClr val="black">
                    <a:tint val="75000"/>
                  </a:prstClr>
                </a:solidFill>
              </a:rPr>
              <a:pPr/>
              <a:t>‹#›</a:t>
            </a:fld>
            <a:endParaRPr lang="en-ZA">
              <a:solidFill>
                <a:prstClr val="black">
                  <a:tint val="75000"/>
                </a:prstClr>
              </a:solidFill>
            </a:endParaRPr>
          </a:p>
        </p:txBody>
      </p:sp>
    </p:spTree>
    <p:extLst>
      <p:ext uri="{BB962C8B-B14F-4D97-AF65-F5344CB8AC3E}">
        <p14:creationId xmlns:p14="http://schemas.microsoft.com/office/powerpoint/2010/main" val="1647913300"/>
      </p:ext>
    </p:extLst>
  </p:cSld>
  <p:clrMapOvr>
    <a:masterClrMapping/>
  </p:clrMapOvr>
  <p:hf hdr="0" ftr="0" dt="0"/>
</p:sldLayout>
</file>

<file path=ppt/slideLayouts/slideLayout9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endParaRPr lang="en-ZA"/>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609600" y="6356351"/>
            <a:ext cx="2844800" cy="365125"/>
          </a:xfrm>
          <a:prstGeom prst="rect">
            <a:avLst/>
          </a:prstGeom>
        </p:spPr>
        <p:txBody>
          <a:bodyPr/>
          <a:lstStyle/>
          <a:p>
            <a:fld id="{63B109A8-E597-42A2-9EBE-451F94233BAE}" type="datetime1">
              <a:rPr lang="en-ZA" smtClean="0">
                <a:solidFill>
                  <a:prstClr val="black">
                    <a:tint val="75000"/>
                  </a:prstClr>
                </a:solidFill>
              </a:rPr>
              <a:pPr/>
              <a:t>2023/06/07</a:t>
            </a:fld>
            <a:endParaRPr lang="en-ZA">
              <a:solidFill>
                <a:prstClr val="black">
                  <a:tint val="75000"/>
                </a:prstClr>
              </a:solidFill>
            </a:endParaRPr>
          </a:p>
        </p:txBody>
      </p:sp>
      <p:sp>
        <p:nvSpPr>
          <p:cNvPr id="5" name="Footer Placeholder 4"/>
          <p:cNvSpPr>
            <a:spLocks noGrp="1"/>
          </p:cNvSpPr>
          <p:nvPr>
            <p:ph type="ftr" sz="quarter" idx="11"/>
          </p:nvPr>
        </p:nvSpPr>
        <p:spPr/>
        <p:txBody>
          <a:bodyPr/>
          <a:lstStyle/>
          <a:p>
            <a:endParaRPr lang="en-ZA">
              <a:solidFill>
                <a:prstClr val="black">
                  <a:tint val="75000"/>
                </a:prstClr>
              </a:solidFill>
            </a:endParaRPr>
          </a:p>
        </p:txBody>
      </p:sp>
      <p:sp>
        <p:nvSpPr>
          <p:cNvPr id="6" name="Slide Number Placeholder 5"/>
          <p:cNvSpPr>
            <a:spLocks noGrp="1"/>
          </p:cNvSpPr>
          <p:nvPr>
            <p:ph type="sldNum" sz="quarter" idx="12"/>
          </p:nvPr>
        </p:nvSpPr>
        <p:spPr/>
        <p:txBody>
          <a:bodyPr/>
          <a:lstStyle/>
          <a:p>
            <a:fld id="{EF665334-BA80-4221-8ED8-B4775E5D9935}" type="slidenum">
              <a:rPr lang="en-ZA" smtClean="0">
                <a:solidFill>
                  <a:prstClr val="black">
                    <a:tint val="75000"/>
                  </a:prstClr>
                </a:solidFill>
              </a:rPr>
              <a:pPr/>
              <a:t>‹#›</a:t>
            </a:fld>
            <a:endParaRPr lang="en-ZA">
              <a:solidFill>
                <a:prstClr val="black">
                  <a:tint val="75000"/>
                </a:prstClr>
              </a:solidFill>
            </a:endParaRPr>
          </a:p>
        </p:txBody>
      </p:sp>
    </p:spTree>
    <p:extLst>
      <p:ext uri="{BB962C8B-B14F-4D97-AF65-F5344CB8AC3E}">
        <p14:creationId xmlns:p14="http://schemas.microsoft.com/office/powerpoint/2010/main" val="4241935847"/>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ZA"/>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5" name="Date Placeholder 4"/>
          <p:cNvSpPr>
            <a:spLocks noGrp="1"/>
          </p:cNvSpPr>
          <p:nvPr>
            <p:ph type="dt" sz="half" idx="10"/>
          </p:nvPr>
        </p:nvSpPr>
        <p:spPr>
          <a:xfrm>
            <a:off x="609600" y="6356351"/>
            <a:ext cx="2844800" cy="365125"/>
          </a:xfrm>
          <a:prstGeom prst="rect">
            <a:avLst/>
          </a:prstGeom>
        </p:spPr>
        <p:txBody>
          <a:bodyPr/>
          <a:lstStyle/>
          <a:p>
            <a:fld id="{DDDF219E-EB72-41A2-8456-5D0A3C912836}" type="datetime1">
              <a:rPr lang="en-ZA" smtClean="0">
                <a:solidFill>
                  <a:prstClr val="black">
                    <a:tint val="75000"/>
                  </a:prstClr>
                </a:solidFill>
              </a:rPr>
              <a:pPr/>
              <a:t>2023/06/07</a:t>
            </a:fld>
            <a:endParaRPr lang="en-ZA">
              <a:solidFill>
                <a:prstClr val="black">
                  <a:tint val="75000"/>
                </a:prstClr>
              </a:solidFill>
            </a:endParaRPr>
          </a:p>
        </p:txBody>
      </p:sp>
      <p:sp>
        <p:nvSpPr>
          <p:cNvPr id="6" name="Footer Placeholder 5"/>
          <p:cNvSpPr>
            <a:spLocks noGrp="1"/>
          </p:cNvSpPr>
          <p:nvPr>
            <p:ph type="ftr" sz="quarter" idx="11"/>
          </p:nvPr>
        </p:nvSpPr>
        <p:spPr/>
        <p:txBody>
          <a:bodyPr/>
          <a:lstStyle/>
          <a:p>
            <a:endParaRPr lang="en-ZA">
              <a:solidFill>
                <a:prstClr val="black">
                  <a:tint val="75000"/>
                </a:prstClr>
              </a:solidFill>
            </a:endParaRPr>
          </a:p>
        </p:txBody>
      </p:sp>
      <p:sp>
        <p:nvSpPr>
          <p:cNvPr id="7" name="Slide Number Placeholder 6"/>
          <p:cNvSpPr>
            <a:spLocks noGrp="1"/>
          </p:cNvSpPr>
          <p:nvPr>
            <p:ph type="sldNum" sz="quarter" idx="12"/>
          </p:nvPr>
        </p:nvSpPr>
        <p:spPr/>
        <p:txBody>
          <a:bodyPr/>
          <a:lstStyle/>
          <a:p>
            <a:fld id="{EF665334-BA80-4221-8ED8-B4775E5D9935}" type="slidenum">
              <a:rPr lang="en-ZA" smtClean="0">
                <a:solidFill>
                  <a:prstClr val="black">
                    <a:tint val="75000"/>
                  </a:prstClr>
                </a:solidFill>
              </a:rPr>
              <a:pPr/>
              <a:t>‹#›</a:t>
            </a:fld>
            <a:endParaRPr lang="en-ZA">
              <a:solidFill>
                <a:prstClr val="black">
                  <a:tint val="75000"/>
                </a:prstClr>
              </a:solidFill>
            </a:endParaRPr>
          </a:p>
        </p:txBody>
      </p:sp>
    </p:spTree>
    <p:extLst>
      <p:ext uri="{BB962C8B-B14F-4D97-AF65-F5344CB8AC3E}">
        <p14:creationId xmlns:p14="http://schemas.microsoft.com/office/powerpoint/2010/main" val="35729649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3.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4.png"/></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30.xml"/><Relationship Id="rId13" Type="http://schemas.openxmlformats.org/officeDocument/2006/relationships/slideLayout" Target="../slideLayouts/slideLayout135.xml"/><Relationship Id="rId3" Type="http://schemas.openxmlformats.org/officeDocument/2006/relationships/slideLayout" Target="../slideLayouts/slideLayout125.xml"/><Relationship Id="rId7" Type="http://schemas.openxmlformats.org/officeDocument/2006/relationships/slideLayout" Target="../slideLayouts/slideLayout129.xml"/><Relationship Id="rId12" Type="http://schemas.openxmlformats.org/officeDocument/2006/relationships/slideLayout" Target="../slideLayouts/slideLayout134.xml"/><Relationship Id="rId2" Type="http://schemas.openxmlformats.org/officeDocument/2006/relationships/slideLayout" Target="../slideLayouts/slideLayout124.xml"/><Relationship Id="rId1" Type="http://schemas.openxmlformats.org/officeDocument/2006/relationships/slideLayout" Target="../slideLayouts/slideLayout123.xml"/><Relationship Id="rId6" Type="http://schemas.openxmlformats.org/officeDocument/2006/relationships/slideLayout" Target="../slideLayouts/slideLayout128.xml"/><Relationship Id="rId11" Type="http://schemas.openxmlformats.org/officeDocument/2006/relationships/slideLayout" Target="../slideLayouts/slideLayout133.xml"/><Relationship Id="rId5" Type="http://schemas.openxmlformats.org/officeDocument/2006/relationships/slideLayout" Target="../slideLayouts/slideLayout127.xml"/><Relationship Id="rId10" Type="http://schemas.openxmlformats.org/officeDocument/2006/relationships/slideLayout" Target="../slideLayouts/slideLayout132.xml"/><Relationship Id="rId4" Type="http://schemas.openxmlformats.org/officeDocument/2006/relationships/slideLayout" Target="../slideLayouts/slideLayout126.xml"/><Relationship Id="rId9" Type="http://schemas.openxmlformats.org/officeDocument/2006/relationships/slideLayout" Target="../slideLayouts/slideLayout131.xml"/><Relationship Id="rId14" Type="http://schemas.openxmlformats.org/officeDocument/2006/relationships/theme" Target="../theme/theme10.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43.xml"/><Relationship Id="rId13" Type="http://schemas.openxmlformats.org/officeDocument/2006/relationships/slideLayout" Target="../slideLayouts/slideLayout148.xml"/><Relationship Id="rId18" Type="http://schemas.openxmlformats.org/officeDocument/2006/relationships/slideLayout" Target="../slideLayouts/slideLayout153.xml"/><Relationship Id="rId3" Type="http://schemas.openxmlformats.org/officeDocument/2006/relationships/slideLayout" Target="../slideLayouts/slideLayout138.xml"/><Relationship Id="rId21" Type="http://schemas.openxmlformats.org/officeDocument/2006/relationships/image" Target="../media/image2.png"/><Relationship Id="rId7" Type="http://schemas.openxmlformats.org/officeDocument/2006/relationships/slideLayout" Target="../slideLayouts/slideLayout142.xml"/><Relationship Id="rId12" Type="http://schemas.openxmlformats.org/officeDocument/2006/relationships/slideLayout" Target="../slideLayouts/slideLayout147.xml"/><Relationship Id="rId17" Type="http://schemas.openxmlformats.org/officeDocument/2006/relationships/slideLayout" Target="../slideLayouts/slideLayout152.xml"/><Relationship Id="rId2" Type="http://schemas.openxmlformats.org/officeDocument/2006/relationships/slideLayout" Target="../slideLayouts/slideLayout137.xml"/><Relationship Id="rId16" Type="http://schemas.openxmlformats.org/officeDocument/2006/relationships/slideLayout" Target="../slideLayouts/slideLayout151.xml"/><Relationship Id="rId20" Type="http://schemas.openxmlformats.org/officeDocument/2006/relationships/image" Target="../media/image1.png"/><Relationship Id="rId1" Type="http://schemas.openxmlformats.org/officeDocument/2006/relationships/slideLayout" Target="../slideLayouts/slideLayout136.xml"/><Relationship Id="rId6" Type="http://schemas.openxmlformats.org/officeDocument/2006/relationships/slideLayout" Target="../slideLayouts/slideLayout141.xml"/><Relationship Id="rId11" Type="http://schemas.openxmlformats.org/officeDocument/2006/relationships/slideLayout" Target="../slideLayouts/slideLayout146.xml"/><Relationship Id="rId5" Type="http://schemas.openxmlformats.org/officeDocument/2006/relationships/slideLayout" Target="../slideLayouts/slideLayout140.xml"/><Relationship Id="rId15" Type="http://schemas.openxmlformats.org/officeDocument/2006/relationships/slideLayout" Target="../slideLayouts/slideLayout150.xml"/><Relationship Id="rId23" Type="http://schemas.openxmlformats.org/officeDocument/2006/relationships/image" Target="../media/image4.png"/><Relationship Id="rId10" Type="http://schemas.openxmlformats.org/officeDocument/2006/relationships/slideLayout" Target="../slideLayouts/slideLayout145.xml"/><Relationship Id="rId19" Type="http://schemas.openxmlformats.org/officeDocument/2006/relationships/theme" Target="../theme/theme11.xml"/><Relationship Id="rId4" Type="http://schemas.openxmlformats.org/officeDocument/2006/relationships/slideLayout" Target="../slideLayouts/slideLayout139.xml"/><Relationship Id="rId9" Type="http://schemas.openxmlformats.org/officeDocument/2006/relationships/slideLayout" Target="../slideLayouts/slideLayout144.xml"/><Relationship Id="rId14" Type="http://schemas.openxmlformats.org/officeDocument/2006/relationships/slideLayout" Target="../slideLayouts/slideLayout149.xml"/><Relationship Id="rId22" Type="http://schemas.openxmlformats.org/officeDocument/2006/relationships/image" Target="../media/image3.png"/></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61.xml"/><Relationship Id="rId13" Type="http://schemas.openxmlformats.org/officeDocument/2006/relationships/slideLayout" Target="../slideLayouts/slideLayout166.xml"/><Relationship Id="rId18" Type="http://schemas.openxmlformats.org/officeDocument/2006/relationships/slideLayout" Target="../slideLayouts/slideLayout171.xml"/><Relationship Id="rId3" Type="http://schemas.openxmlformats.org/officeDocument/2006/relationships/slideLayout" Target="../slideLayouts/slideLayout156.xml"/><Relationship Id="rId21" Type="http://schemas.openxmlformats.org/officeDocument/2006/relationships/slideLayout" Target="../slideLayouts/slideLayout174.xml"/><Relationship Id="rId7" Type="http://schemas.openxmlformats.org/officeDocument/2006/relationships/slideLayout" Target="../slideLayouts/slideLayout160.xml"/><Relationship Id="rId12" Type="http://schemas.openxmlformats.org/officeDocument/2006/relationships/slideLayout" Target="../slideLayouts/slideLayout165.xml"/><Relationship Id="rId17" Type="http://schemas.openxmlformats.org/officeDocument/2006/relationships/slideLayout" Target="../slideLayouts/slideLayout170.xml"/><Relationship Id="rId2" Type="http://schemas.openxmlformats.org/officeDocument/2006/relationships/slideLayout" Target="../slideLayouts/slideLayout155.xml"/><Relationship Id="rId16" Type="http://schemas.openxmlformats.org/officeDocument/2006/relationships/slideLayout" Target="../slideLayouts/slideLayout169.xml"/><Relationship Id="rId20" Type="http://schemas.openxmlformats.org/officeDocument/2006/relationships/slideLayout" Target="../slideLayouts/slideLayout173.xml"/><Relationship Id="rId1" Type="http://schemas.openxmlformats.org/officeDocument/2006/relationships/slideLayout" Target="../slideLayouts/slideLayout154.xml"/><Relationship Id="rId6" Type="http://schemas.openxmlformats.org/officeDocument/2006/relationships/slideLayout" Target="../slideLayouts/slideLayout159.xml"/><Relationship Id="rId11" Type="http://schemas.openxmlformats.org/officeDocument/2006/relationships/slideLayout" Target="../slideLayouts/slideLayout164.xml"/><Relationship Id="rId24" Type="http://schemas.openxmlformats.org/officeDocument/2006/relationships/theme" Target="../theme/theme12.xml"/><Relationship Id="rId5" Type="http://schemas.openxmlformats.org/officeDocument/2006/relationships/slideLayout" Target="../slideLayouts/slideLayout158.xml"/><Relationship Id="rId15" Type="http://schemas.openxmlformats.org/officeDocument/2006/relationships/slideLayout" Target="../slideLayouts/slideLayout168.xml"/><Relationship Id="rId23" Type="http://schemas.openxmlformats.org/officeDocument/2006/relationships/slideLayout" Target="../slideLayouts/slideLayout176.xml"/><Relationship Id="rId10" Type="http://schemas.openxmlformats.org/officeDocument/2006/relationships/slideLayout" Target="../slideLayouts/slideLayout163.xml"/><Relationship Id="rId19" Type="http://schemas.openxmlformats.org/officeDocument/2006/relationships/slideLayout" Target="../slideLayouts/slideLayout172.xml"/><Relationship Id="rId4" Type="http://schemas.openxmlformats.org/officeDocument/2006/relationships/slideLayout" Target="../slideLayouts/slideLayout157.xml"/><Relationship Id="rId9" Type="http://schemas.openxmlformats.org/officeDocument/2006/relationships/slideLayout" Target="../slideLayouts/slideLayout162.xml"/><Relationship Id="rId14" Type="http://schemas.openxmlformats.org/officeDocument/2006/relationships/slideLayout" Target="../slideLayouts/slideLayout167.xml"/><Relationship Id="rId22" Type="http://schemas.openxmlformats.org/officeDocument/2006/relationships/slideLayout" Target="../slideLayouts/slideLayout175.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18" Type="http://schemas.openxmlformats.org/officeDocument/2006/relationships/theme" Target="../theme/theme2.xml"/><Relationship Id="rId3" Type="http://schemas.openxmlformats.org/officeDocument/2006/relationships/slideLayout" Target="../slideLayouts/slideLayout20.xml"/><Relationship Id="rId21" Type="http://schemas.openxmlformats.org/officeDocument/2006/relationships/image" Target="../media/image19.png"/><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slideLayout" Target="../slideLayouts/slideLayout34.xml"/><Relationship Id="rId2" Type="http://schemas.openxmlformats.org/officeDocument/2006/relationships/slideLayout" Target="../slideLayouts/slideLayout19.xml"/><Relationship Id="rId16" Type="http://schemas.openxmlformats.org/officeDocument/2006/relationships/slideLayout" Target="../slideLayouts/slideLayout33.xml"/><Relationship Id="rId20" Type="http://schemas.openxmlformats.org/officeDocument/2006/relationships/image" Target="../media/image18.png"/><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5" Type="http://schemas.openxmlformats.org/officeDocument/2006/relationships/slideLayout" Target="../slideLayouts/slideLayout32.xml"/><Relationship Id="rId10" Type="http://schemas.openxmlformats.org/officeDocument/2006/relationships/slideLayout" Target="../slideLayouts/slideLayout27.xml"/><Relationship Id="rId19" Type="http://schemas.openxmlformats.org/officeDocument/2006/relationships/image" Target="../media/image17.png"/><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slideLayout" Target="../slideLayouts/slideLayout47.xml"/><Relationship Id="rId18" Type="http://schemas.openxmlformats.org/officeDocument/2006/relationships/slideLayout" Target="../slideLayouts/slideLayout52.xml"/><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17" Type="http://schemas.openxmlformats.org/officeDocument/2006/relationships/slideLayout" Target="../slideLayouts/slideLayout51.xml"/><Relationship Id="rId2" Type="http://schemas.openxmlformats.org/officeDocument/2006/relationships/slideLayout" Target="../slideLayouts/slideLayout36.xml"/><Relationship Id="rId16" Type="http://schemas.openxmlformats.org/officeDocument/2006/relationships/slideLayout" Target="../slideLayouts/slideLayout50.xml"/><Relationship Id="rId20" Type="http://schemas.openxmlformats.org/officeDocument/2006/relationships/theme" Target="../theme/theme3.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5" Type="http://schemas.openxmlformats.org/officeDocument/2006/relationships/slideLayout" Target="../slideLayouts/slideLayout49.xml"/><Relationship Id="rId10" Type="http://schemas.openxmlformats.org/officeDocument/2006/relationships/slideLayout" Target="../slideLayouts/slideLayout44.xml"/><Relationship Id="rId19" Type="http://schemas.openxmlformats.org/officeDocument/2006/relationships/slideLayout" Target="../slideLayouts/slideLayout53.xml"/><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slideLayout" Target="../slideLayouts/slideLayout4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1.xml"/><Relationship Id="rId13" Type="http://schemas.openxmlformats.org/officeDocument/2006/relationships/slideLayout" Target="../slideLayouts/slideLayout66.xml"/><Relationship Id="rId18" Type="http://schemas.openxmlformats.org/officeDocument/2006/relationships/slideLayout" Target="../slideLayouts/slideLayout71.xml"/><Relationship Id="rId3" Type="http://schemas.openxmlformats.org/officeDocument/2006/relationships/slideLayout" Target="../slideLayouts/slideLayout56.xml"/><Relationship Id="rId21" Type="http://schemas.openxmlformats.org/officeDocument/2006/relationships/image" Target="../media/image18.png"/><Relationship Id="rId7" Type="http://schemas.openxmlformats.org/officeDocument/2006/relationships/slideLayout" Target="../slideLayouts/slideLayout60.xml"/><Relationship Id="rId12" Type="http://schemas.openxmlformats.org/officeDocument/2006/relationships/slideLayout" Target="../slideLayouts/slideLayout65.xml"/><Relationship Id="rId17" Type="http://schemas.openxmlformats.org/officeDocument/2006/relationships/slideLayout" Target="../slideLayouts/slideLayout70.xml"/><Relationship Id="rId2" Type="http://schemas.openxmlformats.org/officeDocument/2006/relationships/slideLayout" Target="../slideLayouts/slideLayout55.xml"/><Relationship Id="rId16" Type="http://schemas.openxmlformats.org/officeDocument/2006/relationships/slideLayout" Target="../slideLayouts/slideLayout69.xml"/><Relationship Id="rId20" Type="http://schemas.openxmlformats.org/officeDocument/2006/relationships/image" Target="../media/image17.png"/><Relationship Id="rId1" Type="http://schemas.openxmlformats.org/officeDocument/2006/relationships/slideLayout" Target="../slideLayouts/slideLayout54.xml"/><Relationship Id="rId6" Type="http://schemas.openxmlformats.org/officeDocument/2006/relationships/slideLayout" Target="../slideLayouts/slideLayout59.xml"/><Relationship Id="rId11" Type="http://schemas.openxmlformats.org/officeDocument/2006/relationships/slideLayout" Target="../slideLayouts/slideLayout64.xml"/><Relationship Id="rId5" Type="http://schemas.openxmlformats.org/officeDocument/2006/relationships/slideLayout" Target="../slideLayouts/slideLayout58.xml"/><Relationship Id="rId15" Type="http://schemas.openxmlformats.org/officeDocument/2006/relationships/slideLayout" Target="../slideLayouts/slideLayout68.xml"/><Relationship Id="rId10" Type="http://schemas.openxmlformats.org/officeDocument/2006/relationships/slideLayout" Target="../slideLayouts/slideLayout63.xml"/><Relationship Id="rId19" Type="http://schemas.openxmlformats.org/officeDocument/2006/relationships/theme" Target="../theme/theme4.xml"/><Relationship Id="rId4" Type="http://schemas.openxmlformats.org/officeDocument/2006/relationships/slideLayout" Target="../slideLayouts/slideLayout57.xml"/><Relationship Id="rId9" Type="http://schemas.openxmlformats.org/officeDocument/2006/relationships/slideLayout" Target="../slideLayouts/slideLayout62.xml"/><Relationship Id="rId14" Type="http://schemas.openxmlformats.org/officeDocument/2006/relationships/slideLayout" Target="../slideLayouts/slideLayout67.xml"/><Relationship Id="rId22" Type="http://schemas.openxmlformats.org/officeDocument/2006/relationships/image" Target="../media/image19.pn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9.xml"/><Relationship Id="rId13" Type="http://schemas.openxmlformats.org/officeDocument/2006/relationships/slideLayout" Target="../slideLayouts/slideLayout84.xml"/><Relationship Id="rId3" Type="http://schemas.openxmlformats.org/officeDocument/2006/relationships/slideLayout" Target="../slideLayouts/slideLayout74.xml"/><Relationship Id="rId7" Type="http://schemas.openxmlformats.org/officeDocument/2006/relationships/slideLayout" Target="../slideLayouts/slideLayout78.xml"/><Relationship Id="rId12" Type="http://schemas.openxmlformats.org/officeDocument/2006/relationships/slideLayout" Target="../slideLayouts/slideLayout83.xml"/><Relationship Id="rId2" Type="http://schemas.openxmlformats.org/officeDocument/2006/relationships/slideLayout" Target="../slideLayouts/slideLayout73.xml"/><Relationship Id="rId1" Type="http://schemas.openxmlformats.org/officeDocument/2006/relationships/slideLayout" Target="../slideLayouts/slideLayout72.xml"/><Relationship Id="rId6" Type="http://schemas.openxmlformats.org/officeDocument/2006/relationships/slideLayout" Target="../slideLayouts/slideLayout77.xml"/><Relationship Id="rId11" Type="http://schemas.openxmlformats.org/officeDocument/2006/relationships/slideLayout" Target="../slideLayouts/slideLayout82.xml"/><Relationship Id="rId5" Type="http://schemas.openxmlformats.org/officeDocument/2006/relationships/slideLayout" Target="../slideLayouts/slideLayout76.xml"/><Relationship Id="rId15" Type="http://schemas.openxmlformats.org/officeDocument/2006/relationships/theme" Target="../theme/theme5.xml"/><Relationship Id="rId10" Type="http://schemas.openxmlformats.org/officeDocument/2006/relationships/slideLayout" Target="../slideLayouts/slideLayout81.xml"/><Relationship Id="rId4" Type="http://schemas.openxmlformats.org/officeDocument/2006/relationships/slideLayout" Target="../slideLayouts/slideLayout75.xml"/><Relationship Id="rId9" Type="http://schemas.openxmlformats.org/officeDocument/2006/relationships/slideLayout" Target="../slideLayouts/slideLayout80.xml"/><Relationship Id="rId14" Type="http://schemas.openxmlformats.org/officeDocument/2006/relationships/slideLayout" Target="../slideLayouts/slideLayout85.xml"/></Relationships>
</file>

<file path=ppt/slideMasters/_rels/slideMaster6.xml.rels><?xml version="1.0" encoding="UTF-8" standalone="yes"?>
<Relationships xmlns="http://schemas.openxmlformats.org/package/2006/relationships"><Relationship Id="rId3" Type="http://schemas.openxmlformats.org/officeDocument/2006/relationships/theme" Target="../theme/theme6.xml"/><Relationship Id="rId2" Type="http://schemas.openxmlformats.org/officeDocument/2006/relationships/slideLayout" Target="../slideLayouts/slideLayout87.xml"/><Relationship Id="rId1" Type="http://schemas.openxmlformats.org/officeDocument/2006/relationships/slideLayout" Target="../slideLayouts/slideLayout86.xml"/></Relationships>
</file>

<file path=ppt/slideMasters/_rels/slideMaster7.xml.rels><?xml version="1.0" encoding="UTF-8" standalone="yes"?>
<Relationships xmlns="http://schemas.openxmlformats.org/package/2006/relationships"><Relationship Id="rId8" Type="http://schemas.openxmlformats.org/officeDocument/2006/relationships/theme" Target="../theme/theme7.xml"/><Relationship Id="rId3" Type="http://schemas.openxmlformats.org/officeDocument/2006/relationships/slideLayout" Target="../slideLayouts/slideLayout90.xml"/><Relationship Id="rId7" Type="http://schemas.openxmlformats.org/officeDocument/2006/relationships/slideLayout" Target="../slideLayouts/slideLayout94.xml"/><Relationship Id="rId12" Type="http://schemas.openxmlformats.org/officeDocument/2006/relationships/image" Target="../media/image40.png"/><Relationship Id="rId2" Type="http://schemas.openxmlformats.org/officeDocument/2006/relationships/slideLayout" Target="../slideLayouts/slideLayout89.xml"/><Relationship Id="rId1" Type="http://schemas.openxmlformats.org/officeDocument/2006/relationships/slideLayout" Target="../slideLayouts/slideLayout88.xml"/><Relationship Id="rId6" Type="http://schemas.openxmlformats.org/officeDocument/2006/relationships/slideLayout" Target="../slideLayouts/slideLayout93.xml"/><Relationship Id="rId11" Type="http://schemas.openxmlformats.org/officeDocument/2006/relationships/image" Target="../media/image39.emf"/><Relationship Id="rId5" Type="http://schemas.openxmlformats.org/officeDocument/2006/relationships/slideLayout" Target="../slideLayouts/slideLayout92.xml"/><Relationship Id="rId10" Type="http://schemas.openxmlformats.org/officeDocument/2006/relationships/oleObject" Target="../embeddings/oleObject1.bin"/><Relationship Id="rId4" Type="http://schemas.openxmlformats.org/officeDocument/2006/relationships/slideLayout" Target="../slideLayouts/slideLayout91.xml"/><Relationship Id="rId9" Type="http://schemas.openxmlformats.org/officeDocument/2006/relationships/tags" Target="../tags/tag1.xml"/></Relationships>
</file>

<file path=ppt/slideMasters/_rels/slideMaster8.xml.rels><?xml version="1.0" encoding="UTF-8" standalone="yes"?>
<Relationships xmlns="http://schemas.openxmlformats.org/package/2006/relationships"><Relationship Id="rId8" Type="http://schemas.openxmlformats.org/officeDocument/2006/relationships/theme" Target="../theme/theme8.xml"/><Relationship Id="rId3" Type="http://schemas.openxmlformats.org/officeDocument/2006/relationships/slideLayout" Target="../slideLayouts/slideLayout97.xml"/><Relationship Id="rId7" Type="http://schemas.openxmlformats.org/officeDocument/2006/relationships/slideLayout" Target="../slideLayouts/slideLayout101.xml"/><Relationship Id="rId2" Type="http://schemas.openxmlformats.org/officeDocument/2006/relationships/slideLayout" Target="../slideLayouts/slideLayout96.xml"/><Relationship Id="rId1" Type="http://schemas.openxmlformats.org/officeDocument/2006/relationships/slideLayout" Target="../slideLayouts/slideLayout95.xml"/><Relationship Id="rId6" Type="http://schemas.openxmlformats.org/officeDocument/2006/relationships/slideLayout" Target="../slideLayouts/slideLayout100.xml"/><Relationship Id="rId5" Type="http://schemas.openxmlformats.org/officeDocument/2006/relationships/slideLayout" Target="../slideLayouts/slideLayout99.xml"/><Relationship Id="rId10" Type="http://schemas.openxmlformats.org/officeDocument/2006/relationships/image" Target="../media/image47.tiff"/><Relationship Id="rId4" Type="http://schemas.openxmlformats.org/officeDocument/2006/relationships/slideLayout" Target="../slideLayouts/slideLayout98.xml"/><Relationship Id="rId9" Type="http://schemas.openxmlformats.org/officeDocument/2006/relationships/image" Target="../media/image46.tiff"/></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09.xml"/><Relationship Id="rId13" Type="http://schemas.openxmlformats.org/officeDocument/2006/relationships/slideLayout" Target="../slideLayouts/slideLayout114.xml"/><Relationship Id="rId18" Type="http://schemas.openxmlformats.org/officeDocument/2006/relationships/slideLayout" Target="../slideLayouts/slideLayout119.xml"/><Relationship Id="rId3" Type="http://schemas.openxmlformats.org/officeDocument/2006/relationships/slideLayout" Target="../slideLayouts/slideLayout104.xml"/><Relationship Id="rId21" Type="http://schemas.openxmlformats.org/officeDocument/2006/relationships/slideLayout" Target="../slideLayouts/slideLayout122.xml"/><Relationship Id="rId7" Type="http://schemas.openxmlformats.org/officeDocument/2006/relationships/slideLayout" Target="../slideLayouts/slideLayout108.xml"/><Relationship Id="rId12" Type="http://schemas.openxmlformats.org/officeDocument/2006/relationships/slideLayout" Target="../slideLayouts/slideLayout113.xml"/><Relationship Id="rId17" Type="http://schemas.openxmlformats.org/officeDocument/2006/relationships/slideLayout" Target="../slideLayouts/slideLayout118.xml"/><Relationship Id="rId25" Type="http://schemas.openxmlformats.org/officeDocument/2006/relationships/image" Target="../media/image19.png"/><Relationship Id="rId2" Type="http://schemas.openxmlformats.org/officeDocument/2006/relationships/slideLayout" Target="../slideLayouts/slideLayout103.xml"/><Relationship Id="rId16" Type="http://schemas.openxmlformats.org/officeDocument/2006/relationships/slideLayout" Target="../slideLayouts/slideLayout117.xml"/><Relationship Id="rId20" Type="http://schemas.openxmlformats.org/officeDocument/2006/relationships/slideLayout" Target="../slideLayouts/slideLayout121.xml"/><Relationship Id="rId1" Type="http://schemas.openxmlformats.org/officeDocument/2006/relationships/slideLayout" Target="../slideLayouts/slideLayout102.xml"/><Relationship Id="rId6" Type="http://schemas.openxmlformats.org/officeDocument/2006/relationships/slideLayout" Target="../slideLayouts/slideLayout107.xml"/><Relationship Id="rId11" Type="http://schemas.openxmlformats.org/officeDocument/2006/relationships/slideLayout" Target="../slideLayouts/slideLayout112.xml"/><Relationship Id="rId24" Type="http://schemas.openxmlformats.org/officeDocument/2006/relationships/image" Target="../media/image18.png"/><Relationship Id="rId5" Type="http://schemas.openxmlformats.org/officeDocument/2006/relationships/slideLayout" Target="../slideLayouts/slideLayout106.xml"/><Relationship Id="rId15" Type="http://schemas.openxmlformats.org/officeDocument/2006/relationships/slideLayout" Target="../slideLayouts/slideLayout116.xml"/><Relationship Id="rId23" Type="http://schemas.openxmlformats.org/officeDocument/2006/relationships/image" Target="../media/image17.png"/><Relationship Id="rId10" Type="http://schemas.openxmlformats.org/officeDocument/2006/relationships/slideLayout" Target="../slideLayouts/slideLayout111.xml"/><Relationship Id="rId19" Type="http://schemas.openxmlformats.org/officeDocument/2006/relationships/slideLayout" Target="../slideLayouts/slideLayout120.xml"/><Relationship Id="rId4" Type="http://schemas.openxmlformats.org/officeDocument/2006/relationships/slideLayout" Target="../slideLayouts/slideLayout105.xml"/><Relationship Id="rId9" Type="http://schemas.openxmlformats.org/officeDocument/2006/relationships/slideLayout" Target="../slideLayouts/slideLayout110.xml"/><Relationship Id="rId14" Type="http://schemas.openxmlformats.org/officeDocument/2006/relationships/slideLayout" Target="../slideLayouts/slideLayout115.xml"/><Relationship Id="rId22" Type="http://schemas.openxmlformats.org/officeDocument/2006/relationships/theme" Target="../theme/theme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9" name="Picture 38">
            <a:extLst>
              <a:ext uri="{FF2B5EF4-FFF2-40B4-BE49-F238E27FC236}">
                <a16:creationId xmlns:a16="http://schemas.microsoft.com/office/drawing/2014/main" id="{9F8B9DCA-CCC9-4CCC-B093-71710B3A09BA}"/>
              </a:ext>
            </a:extLst>
          </p:cNvPr>
          <p:cNvPicPr>
            <a:picLocks noChangeAspect="1"/>
          </p:cNvPicPr>
          <p:nvPr userDrawn="1"/>
        </p:nvPicPr>
        <p:blipFill rotWithShape="1">
          <a:blip r:embed="rId19" cstate="email">
            <a:extLst>
              <a:ext uri="{28A0092B-C50C-407E-A947-70E740481C1C}">
                <a14:useLocalDpi xmlns:a14="http://schemas.microsoft.com/office/drawing/2010/main"/>
              </a:ext>
            </a:extLst>
          </a:blip>
          <a:srcRect/>
          <a:stretch/>
        </p:blipFill>
        <p:spPr>
          <a:xfrm>
            <a:off x="0" y="5896483"/>
            <a:ext cx="9216428" cy="1008636"/>
          </a:xfrm>
          <a:prstGeom prst="rect">
            <a:avLst/>
          </a:prstGeom>
        </p:spPr>
      </p:pic>
      <p:pic>
        <p:nvPicPr>
          <p:cNvPr id="13" name="Picture 12" descr="A close up of a logo&#10;&#10;Description automatically generated">
            <a:extLst>
              <a:ext uri="{FF2B5EF4-FFF2-40B4-BE49-F238E27FC236}">
                <a16:creationId xmlns:a16="http://schemas.microsoft.com/office/drawing/2014/main" id="{A5666D4A-B2F9-4D90-B516-FA5B9BC9C7F5}"/>
              </a:ext>
            </a:extLst>
          </p:cNvPr>
          <p:cNvPicPr>
            <a:picLocks noChangeAspect="1"/>
          </p:cNvPicPr>
          <p:nvPr userDrawn="1"/>
        </p:nvPicPr>
        <p:blipFill rotWithShape="1">
          <a:blip r:embed="rId20" cstate="email">
            <a:extLst>
              <a:ext uri="{28A0092B-C50C-407E-A947-70E740481C1C}">
                <a14:useLocalDpi xmlns:a14="http://schemas.microsoft.com/office/drawing/2010/main"/>
              </a:ext>
            </a:extLst>
          </a:blip>
          <a:srcRect/>
          <a:stretch/>
        </p:blipFill>
        <p:spPr>
          <a:xfrm>
            <a:off x="0" y="-561714"/>
            <a:ext cx="1457608" cy="1755210"/>
          </a:xfrm>
          <a:prstGeom prst="rect">
            <a:avLst/>
          </a:prstGeom>
        </p:spPr>
      </p:pic>
      <p:sp>
        <p:nvSpPr>
          <p:cNvPr id="2038" name="shpPlaceholderMain"/>
          <p:cNvSpPr>
            <a:spLocks noGrp="1" noChangeArrowheads="1"/>
          </p:cNvSpPr>
          <p:nvPr>
            <p:ph type="body" idx="1"/>
          </p:nvPr>
        </p:nvSpPr>
        <p:spPr bwMode="auto">
          <a:xfrm>
            <a:off x="766763" y="1315670"/>
            <a:ext cx="10658475" cy="45977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t>Add first level</a:t>
            </a:r>
          </a:p>
          <a:p>
            <a:pPr lvl="1"/>
            <a:r>
              <a:rPr lang="en-GB"/>
              <a:t>Second level</a:t>
            </a:r>
          </a:p>
          <a:p>
            <a:pPr lvl="2"/>
            <a:r>
              <a:rPr lang="en-GB"/>
              <a:t>Third level</a:t>
            </a:r>
          </a:p>
          <a:p>
            <a:pPr lvl="3"/>
            <a:r>
              <a:rPr lang="en-GB"/>
              <a:t>Fourth level</a:t>
            </a:r>
          </a:p>
          <a:p>
            <a:pPr lvl="4"/>
            <a:r>
              <a:rPr lang="en-GB"/>
              <a:t>Fifth level</a:t>
            </a:r>
          </a:p>
        </p:txBody>
      </p:sp>
      <p:grpSp>
        <p:nvGrpSpPr>
          <p:cNvPr id="41000" name="shpGridNormal" hidden="1"/>
          <p:cNvGrpSpPr>
            <a:grpSpLocks/>
          </p:cNvGrpSpPr>
          <p:nvPr userDrawn="1"/>
        </p:nvGrpSpPr>
        <p:grpSpPr bwMode="auto">
          <a:xfrm>
            <a:off x="529497" y="514350"/>
            <a:ext cx="11138876" cy="6005513"/>
            <a:chOff x="271" y="324"/>
            <a:chExt cx="5701" cy="3783"/>
          </a:xfrm>
        </p:grpSpPr>
        <p:sp>
          <p:nvSpPr>
            <p:cNvPr id="40993" name="shpGridTitle" hidden="1"/>
            <p:cNvSpPr>
              <a:spLocks noChangeArrowheads="1"/>
            </p:cNvSpPr>
            <p:nvPr userDrawn="1"/>
          </p:nvSpPr>
          <p:spPr bwMode="auto">
            <a:xfrm>
              <a:off x="271" y="324"/>
              <a:ext cx="5701" cy="771"/>
            </a:xfrm>
            <a:prstGeom prst="rect">
              <a:avLst/>
            </a:prstGeom>
            <a:noFill/>
            <a:ln w="12700">
              <a:solidFill>
                <a:srgbClr val="676767"/>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GB" sz="3200"/>
            </a:p>
          </p:txBody>
        </p:sp>
        <p:sp>
          <p:nvSpPr>
            <p:cNvPr id="40994" name="shpGridMain" hidden="1"/>
            <p:cNvSpPr>
              <a:spLocks noChangeArrowheads="1"/>
            </p:cNvSpPr>
            <p:nvPr userDrawn="1"/>
          </p:nvSpPr>
          <p:spPr bwMode="auto">
            <a:xfrm>
              <a:off x="271" y="1179"/>
              <a:ext cx="5701" cy="2776"/>
            </a:xfrm>
            <a:prstGeom prst="rect">
              <a:avLst/>
            </a:prstGeom>
            <a:noFill/>
            <a:ln w="12700">
              <a:solidFill>
                <a:srgbClr val="676767"/>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GB" sz="3200"/>
            </a:p>
          </p:txBody>
        </p:sp>
        <p:sp>
          <p:nvSpPr>
            <p:cNvPr id="40998" name="shpGridFooter" hidden="1"/>
            <p:cNvSpPr>
              <a:spLocks noChangeArrowheads="1"/>
            </p:cNvSpPr>
            <p:nvPr userDrawn="1"/>
          </p:nvSpPr>
          <p:spPr bwMode="auto">
            <a:xfrm>
              <a:off x="271" y="4005"/>
              <a:ext cx="5701" cy="102"/>
            </a:xfrm>
            <a:prstGeom prst="rect">
              <a:avLst/>
            </a:prstGeom>
            <a:noFill/>
            <a:ln w="12700">
              <a:solidFill>
                <a:srgbClr val="676767"/>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GB" sz="3200"/>
            </a:p>
          </p:txBody>
        </p:sp>
      </p:grpSp>
      <p:sp>
        <p:nvSpPr>
          <p:cNvPr id="2035" name="shpPlaceholderTitle"/>
          <p:cNvSpPr>
            <a:spLocks noGrp="1" noChangeArrowheads="1"/>
          </p:cNvSpPr>
          <p:nvPr>
            <p:ph type="title"/>
          </p:nvPr>
        </p:nvSpPr>
        <p:spPr bwMode="auto">
          <a:xfrm>
            <a:off x="1792722" y="181110"/>
            <a:ext cx="9026667" cy="2569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t>Add title </a:t>
            </a:r>
          </a:p>
        </p:txBody>
      </p:sp>
      <p:pic>
        <p:nvPicPr>
          <p:cNvPr id="19" name="Picture 18" descr="A close up of a logo&#10;&#10;Description automatically generated">
            <a:extLst>
              <a:ext uri="{FF2B5EF4-FFF2-40B4-BE49-F238E27FC236}">
                <a16:creationId xmlns:a16="http://schemas.microsoft.com/office/drawing/2014/main" id="{271D89A0-94ED-4705-BEA2-AB7DEE9309B0}"/>
              </a:ext>
            </a:extLst>
          </p:cNvPr>
          <p:cNvPicPr>
            <a:picLocks noChangeAspect="1"/>
          </p:cNvPicPr>
          <p:nvPr userDrawn="1"/>
        </p:nvPicPr>
        <p:blipFill rotWithShape="1">
          <a:blip r:embed="rId21" cstate="email">
            <a:extLst>
              <a:ext uri="{28A0092B-C50C-407E-A947-70E740481C1C}">
                <a14:useLocalDpi xmlns:a14="http://schemas.microsoft.com/office/drawing/2010/main"/>
              </a:ext>
            </a:extLst>
          </a:blip>
          <a:srcRect/>
          <a:stretch/>
        </p:blipFill>
        <p:spPr>
          <a:xfrm>
            <a:off x="11425238" y="-150779"/>
            <a:ext cx="836576" cy="795034"/>
          </a:xfrm>
          <a:prstGeom prst="rect">
            <a:avLst/>
          </a:prstGeom>
        </p:spPr>
      </p:pic>
      <p:pic>
        <p:nvPicPr>
          <p:cNvPr id="14" name="Picture 13" descr="A picture containing laptop, drawing, room&#10;&#10;Description automatically generated">
            <a:extLst>
              <a:ext uri="{FF2B5EF4-FFF2-40B4-BE49-F238E27FC236}">
                <a16:creationId xmlns:a16="http://schemas.microsoft.com/office/drawing/2014/main" id="{FDCA4372-AEAE-4786-B306-1FEF5CA59338}"/>
              </a:ext>
            </a:extLst>
          </p:cNvPr>
          <p:cNvPicPr>
            <a:picLocks noChangeAspect="1"/>
          </p:cNvPicPr>
          <p:nvPr userDrawn="1"/>
        </p:nvPicPr>
        <p:blipFill rotWithShape="1">
          <a:blip r:embed="rId22" cstate="email">
            <a:extLst>
              <a:ext uri="{28A0092B-C50C-407E-A947-70E740481C1C}">
                <a14:useLocalDpi xmlns:a14="http://schemas.microsoft.com/office/drawing/2010/main"/>
              </a:ext>
            </a:extLst>
          </a:blip>
          <a:srcRect/>
          <a:stretch/>
        </p:blipFill>
        <p:spPr>
          <a:xfrm>
            <a:off x="9216428" y="5851560"/>
            <a:ext cx="2690247" cy="1130810"/>
          </a:xfrm>
          <a:prstGeom prst="rect">
            <a:avLst/>
          </a:prstGeom>
        </p:spPr>
      </p:pic>
    </p:spTree>
    <p:extLst>
      <p:ext uri="{BB962C8B-B14F-4D97-AF65-F5344CB8AC3E}">
        <p14:creationId xmlns:p14="http://schemas.microsoft.com/office/powerpoint/2010/main" val="3654002539"/>
      </p:ext>
    </p:extLst>
  </p:cSld>
  <p:clrMap bg1="lt1" tx1="dk1" bg2="lt2" tx2="dk2" accent1="accent1" accent2="accent2" accent3="accent3" accent4="accent4" accent5="accent5" accent6="accent6" hlink="hlink" folHlink="folHlink"/>
  <p:sldLayoutIdLst>
    <p:sldLayoutId id="2147483753" r:id="rId1"/>
    <p:sldLayoutId id="2147483754" r:id="rId2"/>
    <p:sldLayoutId id="2147483755" r:id="rId3"/>
    <p:sldLayoutId id="2147483756" r:id="rId4"/>
    <p:sldLayoutId id="2147483757" r:id="rId5"/>
    <p:sldLayoutId id="2147483758" r:id="rId6"/>
    <p:sldLayoutId id="2147483759" r:id="rId7"/>
    <p:sldLayoutId id="2147483760" r:id="rId8"/>
    <p:sldLayoutId id="2147483761" r:id="rId9"/>
    <p:sldLayoutId id="2147483762" r:id="rId10"/>
    <p:sldLayoutId id="2147483763" r:id="rId11"/>
    <p:sldLayoutId id="2147483764" r:id="rId12"/>
    <p:sldLayoutId id="2147483765" r:id="rId13"/>
    <p:sldLayoutId id="2147483766" r:id="rId14"/>
    <p:sldLayoutId id="2147483767" r:id="rId15"/>
    <p:sldLayoutId id="2147483768" r:id="rId16"/>
    <p:sldLayoutId id="2147483769" r:id="rId17"/>
  </p:sldLayoutIdLst>
  <p:hf sldNum="0" hdr="0" ftr="0" dt="0"/>
  <p:txStyles>
    <p:titleStyle>
      <a:lvl1pPr algn="l" rtl="0" eaLnBrk="1" fontAlgn="base" hangingPunct="1">
        <a:spcBef>
          <a:spcPct val="0"/>
        </a:spcBef>
        <a:spcAft>
          <a:spcPct val="0"/>
        </a:spcAft>
        <a:defRPr sz="1800" b="1" cap="all" baseline="0">
          <a:solidFill>
            <a:schemeClr val="tx2"/>
          </a:solidFill>
          <a:latin typeface="+mj-lt"/>
          <a:ea typeface="+mj-ea"/>
          <a:cs typeface="+mj-cs"/>
        </a:defRPr>
      </a:lvl1pPr>
      <a:lvl2pPr algn="l" rtl="0" eaLnBrk="1" fontAlgn="base" hangingPunct="1">
        <a:spcBef>
          <a:spcPct val="0"/>
        </a:spcBef>
        <a:spcAft>
          <a:spcPct val="0"/>
        </a:spcAft>
        <a:defRPr sz="3467" b="1">
          <a:solidFill>
            <a:schemeClr val="tx1"/>
          </a:solidFill>
          <a:latin typeface="Imago" pitchFamily="2" charset="0"/>
        </a:defRPr>
      </a:lvl2pPr>
      <a:lvl3pPr algn="l" rtl="0" eaLnBrk="1" fontAlgn="base" hangingPunct="1">
        <a:spcBef>
          <a:spcPct val="0"/>
        </a:spcBef>
        <a:spcAft>
          <a:spcPct val="0"/>
        </a:spcAft>
        <a:defRPr sz="3467" b="1">
          <a:solidFill>
            <a:schemeClr val="tx1"/>
          </a:solidFill>
          <a:latin typeface="Imago" pitchFamily="2" charset="0"/>
        </a:defRPr>
      </a:lvl3pPr>
      <a:lvl4pPr algn="l" rtl="0" eaLnBrk="1" fontAlgn="base" hangingPunct="1">
        <a:spcBef>
          <a:spcPct val="0"/>
        </a:spcBef>
        <a:spcAft>
          <a:spcPct val="0"/>
        </a:spcAft>
        <a:defRPr sz="3467" b="1">
          <a:solidFill>
            <a:schemeClr val="tx1"/>
          </a:solidFill>
          <a:latin typeface="Imago" pitchFamily="2" charset="0"/>
        </a:defRPr>
      </a:lvl4pPr>
      <a:lvl5pPr algn="l" rtl="0" eaLnBrk="1" fontAlgn="base" hangingPunct="1">
        <a:spcBef>
          <a:spcPct val="0"/>
        </a:spcBef>
        <a:spcAft>
          <a:spcPct val="0"/>
        </a:spcAft>
        <a:defRPr sz="3467" b="1">
          <a:solidFill>
            <a:schemeClr val="tx1"/>
          </a:solidFill>
          <a:latin typeface="Imago" pitchFamily="2" charset="0"/>
        </a:defRPr>
      </a:lvl5pPr>
      <a:lvl6pPr marL="609585" algn="l" rtl="0" eaLnBrk="1" fontAlgn="base" hangingPunct="1">
        <a:spcBef>
          <a:spcPct val="0"/>
        </a:spcBef>
        <a:spcAft>
          <a:spcPct val="0"/>
        </a:spcAft>
        <a:defRPr sz="3467" b="1">
          <a:solidFill>
            <a:schemeClr val="tx1"/>
          </a:solidFill>
          <a:latin typeface="Imago" pitchFamily="2" charset="0"/>
        </a:defRPr>
      </a:lvl6pPr>
      <a:lvl7pPr marL="1219170" algn="l" rtl="0" eaLnBrk="1" fontAlgn="base" hangingPunct="1">
        <a:spcBef>
          <a:spcPct val="0"/>
        </a:spcBef>
        <a:spcAft>
          <a:spcPct val="0"/>
        </a:spcAft>
        <a:defRPr sz="3467" b="1">
          <a:solidFill>
            <a:schemeClr val="tx1"/>
          </a:solidFill>
          <a:latin typeface="Imago" pitchFamily="2" charset="0"/>
        </a:defRPr>
      </a:lvl7pPr>
      <a:lvl8pPr marL="1828754" algn="l" rtl="0" eaLnBrk="1" fontAlgn="base" hangingPunct="1">
        <a:spcBef>
          <a:spcPct val="0"/>
        </a:spcBef>
        <a:spcAft>
          <a:spcPct val="0"/>
        </a:spcAft>
        <a:defRPr sz="3467" b="1">
          <a:solidFill>
            <a:schemeClr val="tx1"/>
          </a:solidFill>
          <a:latin typeface="Imago" pitchFamily="2" charset="0"/>
        </a:defRPr>
      </a:lvl8pPr>
      <a:lvl9pPr marL="2438339" algn="l" rtl="0" eaLnBrk="1" fontAlgn="base" hangingPunct="1">
        <a:spcBef>
          <a:spcPct val="0"/>
        </a:spcBef>
        <a:spcAft>
          <a:spcPct val="0"/>
        </a:spcAft>
        <a:defRPr sz="3467" b="1">
          <a:solidFill>
            <a:schemeClr val="tx1"/>
          </a:solidFill>
          <a:latin typeface="Imago" pitchFamily="2" charset="0"/>
        </a:defRPr>
      </a:lvl9pPr>
    </p:titleStyle>
    <p:bodyStyle>
      <a:lvl1pPr marL="179388" indent="-179388" algn="l" rtl="0" eaLnBrk="1" fontAlgn="base" hangingPunct="1">
        <a:spcBef>
          <a:spcPts val="0"/>
        </a:spcBef>
        <a:spcAft>
          <a:spcPct val="0"/>
        </a:spcAft>
        <a:buSzPct val="100000"/>
        <a:buFont typeface="Arial" pitchFamily="34" charset="0"/>
        <a:buChar char="•"/>
        <a:defRPr sz="1600">
          <a:solidFill>
            <a:schemeClr val="tx2"/>
          </a:solidFill>
          <a:latin typeface="+mn-lt"/>
          <a:ea typeface="+mn-ea"/>
          <a:cs typeface="+mn-cs"/>
        </a:defRPr>
      </a:lvl1pPr>
      <a:lvl2pPr marL="357188" indent="-177800" algn="l" rtl="0" eaLnBrk="1" fontAlgn="base" hangingPunct="1">
        <a:spcBef>
          <a:spcPts val="0"/>
        </a:spcBef>
        <a:spcAft>
          <a:spcPct val="0"/>
        </a:spcAft>
        <a:buChar char="–"/>
        <a:defRPr sz="1600">
          <a:solidFill>
            <a:schemeClr val="tx2"/>
          </a:solidFill>
          <a:latin typeface="+mn-lt"/>
        </a:defRPr>
      </a:lvl2pPr>
      <a:lvl3pPr marL="536575" indent="-179388" algn="l" rtl="0" eaLnBrk="1" fontAlgn="base" hangingPunct="1">
        <a:spcBef>
          <a:spcPts val="0"/>
        </a:spcBef>
        <a:spcAft>
          <a:spcPct val="0"/>
        </a:spcAft>
        <a:buChar char="•"/>
        <a:defRPr sz="1600">
          <a:solidFill>
            <a:schemeClr val="tx2"/>
          </a:solidFill>
          <a:latin typeface="+mn-lt"/>
        </a:defRPr>
      </a:lvl3pPr>
      <a:lvl4pPr marL="714375" indent="-177800" algn="l" rtl="0" eaLnBrk="1" fontAlgn="base" hangingPunct="1">
        <a:spcBef>
          <a:spcPts val="0"/>
        </a:spcBef>
        <a:spcAft>
          <a:spcPct val="0"/>
        </a:spcAft>
        <a:buChar char="–"/>
        <a:defRPr sz="1600">
          <a:solidFill>
            <a:schemeClr val="tx2"/>
          </a:solidFill>
          <a:latin typeface="+mn-lt"/>
        </a:defRPr>
      </a:lvl4pPr>
      <a:lvl5pPr marL="893763" indent="-179388" algn="l" rtl="0" eaLnBrk="1" fontAlgn="base" hangingPunct="1">
        <a:spcBef>
          <a:spcPts val="0"/>
        </a:spcBef>
        <a:spcAft>
          <a:spcPct val="0"/>
        </a:spcAft>
        <a:buFont typeface="Arial" panose="020B0604020202020204" pitchFamily="34" charset="0"/>
        <a:buChar char="•"/>
        <a:defRPr sz="1600">
          <a:solidFill>
            <a:schemeClr val="tx2"/>
          </a:solidFill>
          <a:latin typeface="+mn-lt"/>
        </a:defRPr>
      </a:lvl5pPr>
      <a:lvl6pPr marL="3536862" indent="-380990" algn="l" rtl="0" eaLnBrk="1" fontAlgn="base" hangingPunct="1">
        <a:spcBef>
          <a:spcPct val="20000"/>
        </a:spcBef>
        <a:spcAft>
          <a:spcPct val="0"/>
        </a:spcAft>
        <a:buChar char="»"/>
        <a:defRPr sz="2667">
          <a:solidFill>
            <a:schemeClr val="tx1"/>
          </a:solidFill>
          <a:latin typeface="+mn-lt"/>
        </a:defRPr>
      </a:lvl6pPr>
      <a:lvl7pPr marL="4146447" indent="-380990" algn="l" rtl="0" eaLnBrk="1" fontAlgn="base" hangingPunct="1">
        <a:spcBef>
          <a:spcPct val="20000"/>
        </a:spcBef>
        <a:spcAft>
          <a:spcPct val="0"/>
        </a:spcAft>
        <a:buChar char="»"/>
        <a:defRPr sz="2667">
          <a:solidFill>
            <a:schemeClr val="tx1"/>
          </a:solidFill>
          <a:latin typeface="+mn-lt"/>
        </a:defRPr>
      </a:lvl7pPr>
      <a:lvl8pPr marL="4756032" indent="-380990" algn="l" rtl="0" eaLnBrk="1" fontAlgn="base" hangingPunct="1">
        <a:spcBef>
          <a:spcPct val="20000"/>
        </a:spcBef>
        <a:spcAft>
          <a:spcPct val="0"/>
        </a:spcAft>
        <a:buChar char="»"/>
        <a:defRPr sz="2667">
          <a:solidFill>
            <a:schemeClr val="tx1"/>
          </a:solidFill>
          <a:latin typeface="+mn-lt"/>
        </a:defRPr>
      </a:lvl8pPr>
      <a:lvl9pPr marL="5365617" indent="-380990" algn="l" rtl="0" eaLnBrk="1" fontAlgn="base" hangingPunct="1">
        <a:spcBef>
          <a:spcPct val="20000"/>
        </a:spcBef>
        <a:spcAft>
          <a:spcPct val="0"/>
        </a:spcAft>
        <a:buChar char="»"/>
        <a:defRPr sz="2667">
          <a:solidFill>
            <a:schemeClr val="tx1"/>
          </a:solidFill>
          <a:latin typeface="+mn-lt"/>
        </a:defRPr>
      </a:lvl9pPr>
    </p:bodyStyle>
    <p:otherStyle>
      <a:defPPr>
        <a:defRPr lang="pl-PL"/>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68">
          <p15:clr>
            <a:srgbClr val="F26B43"/>
          </p15:clr>
        </p15:guide>
        <p15:guide id="5" orient="horz" pos="3998">
          <p15:clr>
            <a:srgbClr val="F26B43"/>
          </p15:clr>
        </p15:guide>
        <p15:guide id="6" orient="horz" pos="822">
          <p15:clr>
            <a:srgbClr val="F26B43"/>
          </p15:clr>
        </p15:guide>
        <p15:guide id="7" orient="horz" pos="4095">
          <p15:clr>
            <a:srgbClr val="F26B43"/>
          </p15:clr>
        </p15:guide>
        <p15:guide id="8" pos="483">
          <p15:clr>
            <a:srgbClr val="F26B43"/>
          </p15:clr>
        </p15:guide>
        <p15:guide id="9" orient="horz" pos="3725">
          <p15:clr>
            <a:srgbClr val="F26B43"/>
          </p15:clr>
        </p15:guide>
        <p15:guide id="10" pos="7197">
          <p15:clr>
            <a:srgbClr val="F26B43"/>
          </p15:clr>
        </p15:guide>
        <p15:guide id="11" pos="3840">
          <p15:clr>
            <a:srgbClr val="F26B43"/>
          </p15:clr>
        </p15:guide>
        <p15:guide id="12" pos="200">
          <p15:clr>
            <a:srgbClr val="F26B43"/>
          </p15:clr>
        </p15:guide>
        <p15:guide id="13" pos="7477">
          <p15:clr>
            <a:srgbClr val="F26B43"/>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11E93F3-1FF4-A57E-9D2C-5FE782DC55C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68D7C2D-6176-8290-A97B-BC6FDEEC089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68C226C-AA1B-C3C7-DDDB-07F22A6CAFA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844AA0B-61B6-42FB-94B7-4EC4922159B2}" type="datetimeFigureOut">
              <a:rPr lang="en-US" smtClean="0"/>
              <a:t>6/7/2023</a:t>
            </a:fld>
            <a:endParaRPr lang="en-US"/>
          </a:p>
        </p:txBody>
      </p:sp>
      <p:sp>
        <p:nvSpPr>
          <p:cNvPr id="5" name="Footer Placeholder 4">
            <a:extLst>
              <a:ext uri="{FF2B5EF4-FFF2-40B4-BE49-F238E27FC236}">
                <a16:creationId xmlns:a16="http://schemas.microsoft.com/office/drawing/2014/main" id="{C01832C5-C0BD-7CA6-7B6E-5ED5166B3AF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CC56E99-366D-C6A3-CDC0-A460645F861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42C614B-2584-424B-9980-E62BF44D7191}" type="slidenum">
              <a:rPr lang="en-US" smtClean="0"/>
              <a:t>‹#›</a:t>
            </a:fld>
            <a:endParaRPr lang="en-US"/>
          </a:p>
        </p:txBody>
      </p:sp>
      <p:sp>
        <p:nvSpPr>
          <p:cNvPr id="8" name="TextBox 7">
            <a:extLst>
              <a:ext uri="{FF2B5EF4-FFF2-40B4-BE49-F238E27FC236}">
                <a16:creationId xmlns:a16="http://schemas.microsoft.com/office/drawing/2014/main" id="{55DBF6BB-DF28-8A4A-3BCF-602605B434D2}"/>
              </a:ext>
            </a:extLst>
          </p:cNvPr>
          <p:cNvSpPr txBox="1"/>
          <p:nvPr userDrawn="1">
            <p:extLst>
              <p:ext uri="{1162E1C5-73C7-4A58-AE30-91384D911F3F}">
                <p184:classification xmlns:p184="http://schemas.microsoft.com/office/powerpoint/2018/4/main" val="ftr"/>
              </p:ext>
            </p:extLst>
          </p:nvPr>
        </p:nvSpPr>
        <p:spPr>
          <a:xfrm>
            <a:off x="0" y="6705600"/>
            <a:ext cx="1536700" cy="152400"/>
          </a:xfrm>
          <a:prstGeom prst="rect">
            <a:avLst/>
          </a:prstGeom>
        </p:spPr>
        <p:txBody>
          <a:bodyPr horzOverflow="overflow" lIns="0" tIns="0" rIns="0" bIns="0">
            <a:spAutoFit/>
          </a:bodyPr>
          <a:lstStyle/>
          <a:p>
            <a:pPr algn="l"/>
            <a:r>
              <a:rPr lang="en-US" sz="1000">
                <a:solidFill>
                  <a:srgbClr val="000000"/>
                </a:solidFill>
                <a:latin typeface="Calibri" panose="020F0502020204030204" pitchFamily="34" charset="0"/>
                <a:cs typeface="Calibri" panose="020F0502020204030204" pitchFamily="34" charset="0"/>
              </a:rPr>
              <a:t>Classified as Internal use only</a:t>
            </a:r>
          </a:p>
        </p:txBody>
      </p:sp>
    </p:spTree>
    <p:extLst>
      <p:ext uri="{BB962C8B-B14F-4D97-AF65-F5344CB8AC3E}">
        <p14:creationId xmlns:p14="http://schemas.microsoft.com/office/powerpoint/2010/main" val="819731014"/>
      </p:ext>
    </p:extLst>
  </p:cSld>
  <p:clrMap bg1="lt1" tx1="dk1" bg2="lt2" tx2="dk2" accent1="accent1" accent2="accent2" accent3="accent3" accent4="accent4" accent5="accent5" accent6="accent6" hlink="hlink" folHlink="folHlink"/>
  <p:sldLayoutIdLst>
    <p:sldLayoutId id="2147484134" r:id="rId1"/>
    <p:sldLayoutId id="2147484135" r:id="rId2"/>
    <p:sldLayoutId id="2147484136" r:id="rId3"/>
    <p:sldLayoutId id="2147484137" r:id="rId4"/>
    <p:sldLayoutId id="2147484138" r:id="rId5"/>
    <p:sldLayoutId id="2147484139" r:id="rId6"/>
    <p:sldLayoutId id="2147484140" r:id="rId7"/>
    <p:sldLayoutId id="2147484141" r:id="rId8"/>
    <p:sldLayoutId id="2147484142" r:id="rId9"/>
    <p:sldLayoutId id="2147484143" r:id="rId10"/>
    <p:sldLayoutId id="2147484144" r:id="rId11"/>
    <p:sldLayoutId id="2147484146" r:id="rId12"/>
    <p:sldLayoutId id="2147484147"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9" name="Picture 38">
            <a:extLst>
              <a:ext uri="{FF2B5EF4-FFF2-40B4-BE49-F238E27FC236}">
                <a16:creationId xmlns:a16="http://schemas.microsoft.com/office/drawing/2014/main" id="{9F8B9DCA-CCC9-4CCC-B093-71710B3A09BA}"/>
              </a:ext>
            </a:extLst>
          </p:cNvPr>
          <p:cNvPicPr>
            <a:picLocks noChangeAspect="1"/>
          </p:cNvPicPr>
          <p:nvPr userDrawn="1"/>
        </p:nvPicPr>
        <p:blipFill rotWithShape="1">
          <a:blip r:embed="rId20" cstate="email">
            <a:extLst>
              <a:ext uri="{28A0092B-C50C-407E-A947-70E740481C1C}">
                <a14:useLocalDpi xmlns:a14="http://schemas.microsoft.com/office/drawing/2010/main"/>
              </a:ext>
            </a:extLst>
          </a:blip>
          <a:srcRect/>
          <a:stretch/>
        </p:blipFill>
        <p:spPr>
          <a:xfrm>
            <a:off x="0" y="5851560"/>
            <a:ext cx="9216428" cy="1008636"/>
          </a:xfrm>
          <a:prstGeom prst="rect">
            <a:avLst/>
          </a:prstGeom>
        </p:spPr>
      </p:pic>
      <p:pic>
        <p:nvPicPr>
          <p:cNvPr id="13" name="Picture 12" descr="A close up of a logo&#10;&#10;Description automatically generated">
            <a:extLst>
              <a:ext uri="{FF2B5EF4-FFF2-40B4-BE49-F238E27FC236}">
                <a16:creationId xmlns:a16="http://schemas.microsoft.com/office/drawing/2014/main" id="{A5666D4A-B2F9-4D90-B516-FA5B9BC9C7F5}"/>
              </a:ext>
            </a:extLst>
          </p:cNvPr>
          <p:cNvPicPr>
            <a:picLocks noChangeAspect="1"/>
          </p:cNvPicPr>
          <p:nvPr userDrawn="1"/>
        </p:nvPicPr>
        <p:blipFill rotWithShape="1">
          <a:blip r:embed="rId21" cstate="email">
            <a:extLst>
              <a:ext uri="{28A0092B-C50C-407E-A947-70E740481C1C}">
                <a14:useLocalDpi xmlns:a14="http://schemas.microsoft.com/office/drawing/2010/main"/>
              </a:ext>
            </a:extLst>
          </a:blip>
          <a:srcRect/>
          <a:stretch/>
        </p:blipFill>
        <p:spPr>
          <a:xfrm>
            <a:off x="-9612" y="-384"/>
            <a:ext cx="1457608" cy="1755210"/>
          </a:xfrm>
          <a:prstGeom prst="rect">
            <a:avLst/>
          </a:prstGeom>
        </p:spPr>
      </p:pic>
      <p:sp>
        <p:nvSpPr>
          <p:cNvPr id="2038" name="shpPlaceholderMain"/>
          <p:cNvSpPr>
            <a:spLocks noGrp="1" noChangeArrowheads="1"/>
          </p:cNvSpPr>
          <p:nvPr>
            <p:ph type="body" idx="1"/>
          </p:nvPr>
        </p:nvSpPr>
        <p:spPr bwMode="auto">
          <a:xfrm>
            <a:off x="766763" y="1315670"/>
            <a:ext cx="10658475" cy="45977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t>Add first level</a:t>
            </a:r>
          </a:p>
          <a:p>
            <a:pPr lvl="1"/>
            <a:r>
              <a:rPr lang="en-GB"/>
              <a:t>Second level</a:t>
            </a:r>
          </a:p>
          <a:p>
            <a:pPr lvl="2"/>
            <a:r>
              <a:rPr lang="en-GB"/>
              <a:t>Third level</a:t>
            </a:r>
          </a:p>
          <a:p>
            <a:pPr lvl="3"/>
            <a:r>
              <a:rPr lang="en-GB"/>
              <a:t>Fourth level</a:t>
            </a:r>
          </a:p>
          <a:p>
            <a:pPr lvl="4"/>
            <a:r>
              <a:rPr lang="en-GB"/>
              <a:t>Fifth level</a:t>
            </a:r>
          </a:p>
        </p:txBody>
      </p:sp>
      <p:grpSp>
        <p:nvGrpSpPr>
          <p:cNvPr id="41000" name="shpGridNormal" hidden="1"/>
          <p:cNvGrpSpPr>
            <a:grpSpLocks/>
          </p:cNvGrpSpPr>
          <p:nvPr userDrawn="1"/>
        </p:nvGrpSpPr>
        <p:grpSpPr bwMode="auto">
          <a:xfrm>
            <a:off x="529497" y="514350"/>
            <a:ext cx="11138876" cy="6005513"/>
            <a:chOff x="271" y="324"/>
            <a:chExt cx="5701" cy="3783"/>
          </a:xfrm>
        </p:grpSpPr>
        <p:sp>
          <p:nvSpPr>
            <p:cNvPr id="40993" name="shpGridTitle" hidden="1"/>
            <p:cNvSpPr>
              <a:spLocks noChangeArrowheads="1"/>
            </p:cNvSpPr>
            <p:nvPr userDrawn="1"/>
          </p:nvSpPr>
          <p:spPr bwMode="auto">
            <a:xfrm>
              <a:off x="271" y="324"/>
              <a:ext cx="5701" cy="771"/>
            </a:xfrm>
            <a:prstGeom prst="rect">
              <a:avLst/>
            </a:prstGeom>
            <a:noFill/>
            <a:ln w="12700">
              <a:solidFill>
                <a:srgbClr val="676767"/>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GB" sz="3200"/>
            </a:p>
          </p:txBody>
        </p:sp>
        <p:sp>
          <p:nvSpPr>
            <p:cNvPr id="40994" name="shpGridMain" hidden="1"/>
            <p:cNvSpPr>
              <a:spLocks noChangeArrowheads="1"/>
            </p:cNvSpPr>
            <p:nvPr userDrawn="1"/>
          </p:nvSpPr>
          <p:spPr bwMode="auto">
            <a:xfrm>
              <a:off x="271" y="1179"/>
              <a:ext cx="5701" cy="2776"/>
            </a:xfrm>
            <a:prstGeom prst="rect">
              <a:avLst/>
            </a:prstGeom>
            <a:noFill/>
            <a:ln w="12700">
              <a:solidFill>
                <a:srgbClr val="676767"/>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GB" sz="3200"/>
            </a:p>
          </p:txBody>
        </p:sp>
        <p:sp>
          <p:nvSpPr>
            <p:cNvPr id="40998" name="shpGridFooter" hidden="1"/>
            <p:cNvSpPr>
              <a:spLocks noChangeArrowheads="1"/>
            </p:cNvSpPr>
            <p:nvPr userDrawn="1"/>
          </p:nvSpPr>
          <p:spPr bwMode="auto">
            <a:xfrm>
              <a:off x="271" y="4005"/>
              <a:ext cx="5701" cy="102"/>
            </a:xfrm>
            <a:prstGeom prst="rect">
              <a:avLst/>
            </a:prstGeom>
            <a:noFill/>
            <a:ln w="12700">
              <a:solidFill>
                <a:srgbClr val="676767"/>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GB" sz="3200"/>
            </a:p>
          </p:txBody>
        </p:sp>
      </p:grpSp>
      <p:sp>
        <p:nvSpPr>
          <p:cNvPr id="2035" name="shpPlaceholderTitle"/>
          <p:cNvSpPr>
            <a:spLocks noGrp="1" noChangeArrowheads="1"/>
          </p:cNvSpPr>
          <p:nvPr>
            <p:ph type="title"/>
          </p:nvPr>
        </p:nvSpPr>
        <p:spPr bwMode="auto">
          <a:xfrm>
            <a:off x="1557195" y="594540"/>
            <a:ext cx="9026667" cy="2569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t>Add title </a:t>
            </a:r>
          </a:p>
        </p:txBody>
      </p:sp>
      <p:pic>
        <p:nvPicPr>
          <p:cNvPr id="19" name="Picture 18" descr="A close up of a logo&#10;&#10;Description automatically generated">
            <a:extLst>
              <a:ext uri="{FF2B5EF4-FFF2-40B4-BE49-F238E27FC236}">
                <a16:creationId xmlns:a16="http://schemas.microsoft.com/office/drawing/2014/main" id="{271D89A0-94ED-4705-BEA2-AB7DEE9309B0}"/>
              </a:ext>
            </a:extLst>
          </p:cNvPr>
          <p:cNvPicPr>
            <a:picLocks noChangeAspect="1"/>
          </p:cNvPicPr>
          <p:nvPr userDrawn="1"/>
        </p:nvPicPr>
        <p:blipFill rotWithShape="1">
          <a:blip r:embed="rId22" cstate="email">
            <a:extLst>
              <a:ext uri="{28A0092B-C50C-407E-A947-70E740481C1C}">
                <a14:useLocalDpi xmlns:a14="http://schemas.microsoft.com/office/drawing/2010/main"/>
              </a:ext>
            </a:extLst>
          </a:blip>
          <a:srcRect/>
          <a:stretch/>
        </p:blipFill>
        <p:spPr>
          <a:xfrm>
            <a:off x="10818890" y="0"/>
            <a:ext cx="1373109" cy="1304925"/>
          </a:xfrm>
          <a:prstGeom prst="rect">
            <a:avLst/>
          </a:prstGeom>
        </p:spPr>
      </p:pic>
      <p:pic>
        <p:nvPicPr>
          <p:cNvPr id="14" name="Picture 13" descr="A picture containing laptop, drawing, room&#10;&#10;Description automatically generated">
            <a:extLst>
              <a:ext uri="{FF2B5EF4-FFF2-40B4-BE49-F238E27FC236}">
                <a16:creationId xmlns:a16="http://schemas.microsoft.com/office/drawing/2014/main" id="{FDCA4372-AEAE-4786-B306-1FEF5CA59338}"/>
              </a:ext>
            </a:extLst>
          </p:cNvPr>
          <p:cNvPicPr>
            <a:picLocks noChangeAspect="1"/>
          </p:cNvPicPr>
          <p:nvPr userDrawn="1"/>
        </p:nvPicPr>
        <p:blipFill rotWithShape="1">
          <a:blip r:embed="rId23" cstate="email">
            <a:extLst>
              <a:ext uri="{28A0092B-C50C-407E-A947-70E740481C1C}">
                <a14:useLocalDpi xmlns:a14="http://schemas.microsoft.com/office/drawing/2010/main"/>
              </a:ext>
            </a:extLst>
          </a:blip>
          <a:srcRect/>
          <a:stretch/>
        </p:blipFill>
        <p:spPr>
          <a:xfrm>
            <a:off x="9147692" y="5851560"/>
            <a:ext cx="2690247" cy="1130810"/>
          </a:xfrm>
          <a:prstGeom prst="rect">
            <a:avLst/>
          </a:prstGeom>
        </p:spPr>
      </p:pic>
    </p:spTree>
    <p:extLst>
      <p:ext uri="{BB962C8B-B14F-4D97-AF65-F5344CB8AC3E}">
        <p14:creationId xmlns:p14="http://schemas.microsoft.com/office/powerpoint/2010/main" val="2352778836"/>
      </p:ext>
    </p:extLst>
  </p:cSld>
  <p:clrMap bg1="lt1" tx1="dk1" bg2="lt2" tx2="dk2" accent1="accent1" accent2="accent2" accent3="accent3" accent4="accent4" accent5="accent5" accent6="accent6" hlink="hlink" folHlink="folHlink"/>
  <p:sldLayoutIdLst>
    <p:sldLayoutId id="2147484149" r:id="rId1"/>
    <p:sldLayoutId id="2147484150" r:id="rId2"/>
    <p:sldLayoutId id="2147484151" r:id="rId3"/>
    <p:sldLayoutId id="2147484152" r:id="rId4"/>
    <p:sldLayoutId id="2147484153" r:id="rId5"/>
    <p:sldLayoutId id="2147484154" r:id="rId6"/>
    <p:sldLayoutId id="2147484155" r:id="rId7"/>
    <p:sldLayoutId id="2147484156" r:id="rId8"/>
    <p:sldLayoutId id="2147484157" r:id="rId9"/>
    <p:sldLayoutId id="2147484158" r:id="rId10"/>
    <p:sldLayoutId id="2147484159" r:id="rId11"/>
    <p:sldLayoutId id="2147484160" r:id="rId12"/>
    <p:sldLayoutId id="2147484161" r:id="rId13"/>
    <p:sldLayoutId id="2147484162" r:id="rId14"/>
    <p:sldLayoutId id="2147484163" r:id="rId15"/>
    <p:sldLayoutId id="2147484164" r:id="rId16"/>
    <p:sldLayoutId id="2147484165" r:id="rId17"/>
    <p:sldLayoutId id="2147484166" r:id="rId18"/>
  </p:sldLayoutIdLst>
  <p:hf hdr="0" ftr="0"/>
  <p:txStyles>
    <p:titleStyle>
      <a:lvl1pPr algn="l" rtl="0" eaLnBrk="1" fontAlgn="base" hangingPunct="1">
        <a:spcBef>
          <a:spcPct val="0"/>
        </a:spcBef>
        <a:spcAft>
          <a:spcPct val="0"/>
        </a:spcAft>
        <a:defRPr sz="1800" b="1" cap="all" baseline="0">
          <a:solidFill>
            <a:schemeClr val="tx2"/>
          </a:solidFill>
          <a:latin typeface="+mj-lt"/>
          <a:ea typeface="+mj-ea"/>
          <a:cs typeface="+mj-cs"/>
        </a:defRPr>
      </a:lvl1pPr>
      <a:lvl2pPr algn="l" rtl="0" eaLnBrk="1" fontAlgn="base" hangingPunct="1">
        <a:spcBef>
          <a:spcPct val="0"/>
        </a:spcBef>
        <a:spcAft>
          <a:spcPct val="0"/>
        </a:spcAft>
        <a:defRPr sz="3467" b="1">
          <a:solidFill>
            <a:schemeClr val="tx1"/>
          </a:solidFill>
          <a:latin typeface="Imago" pitchFamily="2" charset="0"/>
        </a:defRPr>
      </a:lvl2pPr>
      <a:lvl3pPr algn="l" rtl="0" eaLnBrk="1" fontAlgn="base" hangingPunct="1">
        <a:spcBef>
          <a:spcPct val="0"/>
        </a:spcBef>
        <a:spcAft>
          <a:spcPct val="0"/>
        </a:spcAft>
        <a:defRPr sz="3467" b="1">
          <a:solidFill>
            <a:schemeClr val="tx1"/>
          </a:solidFill>
          <a:latin typeface="Imago" pitchFamily="2" charset="0"/>
        </a:defRPr>
      </a:lvl3pPr>
      <a:lvl4pPr algn="l" rtl="0" eaLnBrk="1" fontAlgn="base" hangingPunct="1">
        <a:spcBef>
          <a:spcPct val="0"/>
        </a:spcBef>
        <a:spcAft>
          <a:spcPct val="0"/>
        </a:spcAft>
        <a:defRPr sz="3467" b="1">
          <a:solidFill>
            <a:schemeClr val="tx1"/>
          </a:solidFill>
          <a:latin typeface="Imago" pitchFamily="2" charset="0"/>
        </a:defRPr>
      </a:lvl4pPr>
      <a:lvl5pPr algn="l" rtl="0" eaLnBrk="1" fontAlgn="base" hangingPunct="1">
        <a:spcBef>
          <a:spcPct val="0"/>
        </a:spcBef>
        <a:spcAft>
          <a:spcPct val="0"/>
        </a:spcAft>
        <a:defRPr sz="3467" b="1">
          <a:solidFill>
            <a:schemeClr val="tx1"/>
          </a:solidFill>
          <a:latin typeface="Imago" pitchFamily="2" charset="0"/>
        </a:defRPr>
      </a:lvl5pPr>
      <a:lvl6pPr marL="609585" algn="l" rtl="0" eaLnBrk="1" fontAlgn="base" hangingPunct="1">
        <a:spcBef>
          <a:spcPct val="0"/>
        </a:spcBef>
        <a:spcAft>
          <a:spcPct val="0"/>
        </a:spcAft>
        <a:defRPr sz="3467" b="1">
          <a:solidFill>
            <a:schemeClr val="tx1"/>
          </a:solidFill>
          <a:latin typeface="Imago" pitchFamily="2" charset="0"/>
        </a:defRPr>
      </a:lvl6pPr>
      <a:lvl7pPr marL="1219170" algn="l" rtl="0" eaLnBrk="1" fontAlgn="base" hangingPunct="1">
        <a:spcBef>
          <a:spcPct val="0"/>
        </a:spcBef>
        <a:spcAft>
          <a:spcPct val="0"/>
        </a:spcAft>
        <a:defRPr sz="3467" b="1">
          <a:solidFill>
            <a:schemeClr val="tx1"/>
          </a:solidFill>
          <a:latin typeface="Imago" pitchFamily="2" charset="0"/>
        </a:defRPr>
      </a:lvl7pPr>
      <a:lvl8pPr marL="1828754" algn="l" rtl="0" eaLnBrk="1" fontAlgn="base" hangingPunct="1">
        <a:spcBef>
          <a:spcPct val="0"/>
        </a:spcBef>
        <a:spcAft>
          <a:spcPct val="0"/>
        </a:spcAft>
        <a:defRPr sz="3467" b="1">
          <a:solidFill>
            <a:schemeClr val="tx1"/>
          </a:solidFill>
          <a:latin typeface="Imago" pitchFamily="2" charset="0"/>
        </a:defRPr>
      </a:lvl8pPr>
      <a:lvl9pPr marL="2438339" algn="l" rtl="0" eaLnBrk="1" fontAlgn="base" hangingPunct="1">
        <a:spcBef>
          <a:spcPct val="0"/>
        </a:spcBef>
        <a:spcAft>
          <a:spcPct val="0"/>
        </a:spcAft>
        <a:defRPr sz="3467" b="1">
          <a:solidFill>
            <a:schemeClr val="tx1"/>
          </a:solidFill>
          <a:latin typeface="Imago" pitchFamily="2" charset="0"/>
        </a:defRPr>
      </a:lvl9pPr>
    </p:titleStyle>
    <p:bodyStyle>
      <a:lvl1pPr marL="179388" indent="-179388" algn="l" rtl="0" eaLnBrk="1" fontAlgn="base" hangingPunct="1">
        <a:spcBef>
          <a:spcPts val="0"/>
        </a:spcBef>
        <a:spcAft>
          <a:spcPct val="0"/>
        </a:spcAft>
        <a:buSzPct val="100000"/>
        <a:buFont typeface="Arial" pitchFamily="34" charset="0"/>
        <a:buChar char="•"/>
        <a:defRPr sz="1600">
          <a:solidFill>
            <a:schemeClr val="tx2"/>
          </a:solidFill>
          <a:latin typeface="+mn-lt"/>
          <a:ea typeface="+mn-ea"/>
          <a:cs typeface="+mn-cs"/>
        </a:defRPr>
      </a:lvl1pPr>
      <a:lvl2pPr marL="357188" indent="-177800" algn="l" rtl="0" eaLnBrk="1" fontAlgn="base" hangingPunct="1">
        <a:spcBef>
          <a:spcPts val="0"/>
        </a:spcBef>
        <a:spcAft>
          <a:spcPct val="0"/>
        </a:spcAft>
        <a:buChar char="–"/>
        <a:defRPr sz="1600">
          <a:solidFill>
            <a:schemeClr val="tx2"/>
          </a:solidFill>
          <a:latin typeface="+mn-lt"/>
        </a:defRPr>
      </a:lvl2pPr>
      <a:lvl3pPr marL="536575" indent="-179388" algn="l" rtl="0" eaLnBrk="1" fontAlgn="base" hangingPunct="1">
        <a:spcBef>
          <a:spcPts val="0"/>
        </a:spcBef>
        <a:spcAft>
          <a:spcPct val="0"/>
        </a:spcAft>
        <a:buChar char="•"/>
        <a:defRPr sz="1600">
          <a:solidFill>
            <a:schemeClr val="tx2"/>
          </a:solidFill>
          <a:latin typeface="+mn-lt"/>
        </a:defRPr>
      </a:lvl3pPr>
      <a:lvl4pPr marL="714375" indent="-177800" algn="l" rtl="0" eaLnBrk="1" fontAlgn="base" hangingPunct="1">
        <a:spcBef>
          <a:spcPts val="0"/>
        </a:spcBef>
        <a:spcAft>
          <a:spcPct val="0"/>
        </a:spcAft>
        <a:buChar char="–"/>
        <a:defRPr sz="1600">
          <a:solidFill>
            <a:schemeClr val="tx2"/>
          </a:solidFill>
          <a:latin typeface="+mn-lt"/>
        </a:defRPr>
      </a:lvl4pPr>
      <a:lvl5pPr marL="893763" indent="-179388" algn="l" rtl="0" eaLnBrk="1" fontAlgn="base" hangingPunct="1">
        <a:spcBef>
          <a:spcPts val="0"/>
        </a:spcBef>
        <a:spcAft>
          <a:spcPct val="0"/>
        </a:spcAft>
        <a:buFont typeface="Arial" panose="020B0604020202020204" pitchFamily="34" charset="0"/>
        <a:buChar char="•"/>
        <a:defRPr sz="1600">
          <a:solidFill>
            <a:schemeClr val="tx2"/>
          </a:solidFill>
          <a:latin typeface="+mn-lt"/>
        </a:defRPr>
      </a:lvl5pPr>
      <a:lvl6pPr marL="3536862" indent="-380990" algn="l" rtl="0" eaLnBrk="1" fontAlgn="base" hangingPunct="1">
        <a:spcBef>
          <a:spcPct val="20000"/>
        </a:spcBef>
        <a:spcAft>
          <a:spcPct val="0"/>
        </a:spcAft>
        <a:buChar char="»"/>
        <a:defRPr sz="2667">
          <a:solidFill>
            <a:schemeClr val="tx1"/>
          </a:solidFill>
          <a:latin typeface="+mn-lt"/>
        </a:defRPr>
      </a:lvl6pPr>
      <a:lvl7pPr marL="4146447" indent="-380990" algn="l" rtl="0" eaLnBrk="1" fontAlgn="base" hangingPunct="1">
        <a:spcBef>
          <a:spcPct val="20000"/>
        </a:spcBef>
        <a:spcAft>
          <a:spcPct val="0"/>
        </a:spcAft>
        <a:buChar char="»"/>
        <a:defRPr sz="2667">
          <a:solidFill>
            <a:schemeClr val="tx1"/>
          </a:solidFill>
          <a:latin typeface="+mn-lt"/>
        </a:defRPr>
      </a:lvl7pPr>
      <a:lvl8pPr marL="4756032" indent="-380990" algn="l" rtl="0" eaLnBrk="1" fontAlgn="base" hangingPunct="1">
        <a:spcBef>
          <a:spcPct val="20000"/>
        </a:spcBef>
        <a:spcAft>
          <a:spcPct val="0"/>
        </a:spcAft>
        <a:buChar char="»"/>
        <a:defRPr sz="2667">
          <a:solidFill>
            <a:schemeClr val="tx1"/>
          </a:solidFill>
          <a:latin typeface="+mn-lt"/>
        </a:defRPr>
      </a:lvl8pPr>
      <a:lvl9pPr marL="5365617" indent="-380990" algn="l" rtl="0" eaLnBrk="1" fontAlgn="base" hangingPunct="1">
        <a:spcBef>
          <a:spcPct val="20000"/>
        </a:spcBef>
        <a:spcAft>
          <a:spcPct val="0"/>
        </a:spcAft>
        <a:buChar char="»"/>
        <a:defRPr sz="2667">
          <a:solidFill>
            <a:schemeClr val="tx1"/>
          </a:solidFill>
          <a:latin typeface="+mn-lt"/>
        </a:defRPr>
      </a:lvl9pPr>
    </p:bodyStyle>
    <p:otherStyle>
      <a:defPPr>
        <a:defRPr lang="pl-PL"/>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68">
          <p15:clr>
            <a:srgbClr val="F26B43"/>
          </p15:clr>
        </p15:guide>
        <p15:guide id="5" orient="horz" pos="3998">
          <p15:clr>
            <a:srgbClr val="F26B43"/>
          </p15:clr>
        </p15:guide>
        <p15:guide id="6" orient="horz" pos="822">
          <p15:clr>
            <a:srgbClr val="F26B43"/>
          </p15:clr>
        </p15:guide>
        <p15:guide id="7" orient="horz" pos="4095">
          <p15:clr>
            <a:srgbClr val="F26B43"/>
          </p15:clr>
        </p15:guide>
        <p15:guide id="8" pos="483">
          <p15:clr>
            <a:srgbClr val="F26B43"/>
          </p15:clr>
        </p15:guide>
        <p15:guide id="9" orient="horz" pos="3725">
          <p15:clr>
            <a:srgbClr val="F26B43"/>
          </p15:clr>
        </p15:guide>
        <p15:guide id="10" pos="7197">
          <p15:clr>
            <a:srgbClr val="F26B43"/>
          </p15:clr>
        </p15:guide>
        <p15:guide id="11" pos="3840">
          <p15:clr>
            <a:srgbClr val="F26B43"/>
          </p15:clr>
        </p15:guide>
        <p15:guide id="12" pos="200">
          <p15:clr>
            <a:srgbClr val="F26B43"/>
          </p15:clr>
        </p15:guide>
        <p15:guide id="13" pos="7477">
          <p15:clr>
            <a:srgbClr val="F26B43"/>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86152"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p:cNvSpPr>
            <a:spLocks noGrp="1"/>
          </p:cNvSpPr>
          <p:nvPr>
            <p:ph type="body" idx="1"/>
          </p:nvPr>
        </p:nvSpPr>
        <p:spPr>
          <a:xfrm>
            <a:off x="838200" y="1825625"/>
            <a:ext cx="10586152" cy="4351339"/>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8" name="Slide Number Placeholder 7">
            <a:extLst>
              <a:ext uri="{FF2B5EF4-FFF2-40B4-BE49-F238E27FC236}">
                <a16:creationId xmlns:a16="http://schemas.microsoft.com/office/drawing/2014/main" id="{7E9CC692-7B33-3549-82CE-D9BD6151530C}"/>
              </a:ext>
            </a:extLst>
          </p:cNvPr>
          <p:cNvSpPr>
            <a:spLocks noGrp="1"/>
          </p:cNvSpPr>
          <p:nvPr>
            <p:ph type="sldNum" sz="quarter" idx="4"/>
          </p:nvPr>
        </p:nvSpPr>
        <p:spPr>
          <a:xfrm>
            <a:off x="143340" y="6463947"/>
            <a:ext cx="2813753" cy="366183"/>
          </a:xfrm>
          <a:prstGeom prst="rect">
            <a:avLst/>
          </a:prstGeom>
        </p:spPr>
        <p:txBody>
          <a:bodyPr vert="horz" lIns="91440" tIns="45720" rIns="91440" bIns="45720" rtlCol="0" anchor="ctr"/>
          <a:lstStyle>
            <a:lvl1pPr algn="l">
              <a:defRPr sz="1600" b="0">
                <a:solidFill>
                  <a:schemeClr val="accent6">
                    <a:lumMod val="75000"/>
                  </a:schemeClr>
                </a:solidFill>
                <a:latin typeface="Arial" panose="020B0604020202020204" pitchFamily="34" charset="0"/>
                <a:cs typeface="Arial" panose="020B0604020202020204" pitchFamily="34" charset="0"/>
              </a:defRPr>
            </a:lvl1pPr>
          </a:lstStyle>
          <a:p>
            <a:fld id="{B94DC1FE-7CAD-C747-A24A-6F48745E51AD}" type="slidenum">
              <a:rPr lang="en-GB" smtClean="0"/>
              <a:pPr/>
              <a:t>‹#›</a:t>
            </a:fld>
            <a:endParaRPr lang="en-GB"/>
          </a:p>
        </p:txBody>
      </p:sp>
    </p:spTree>
    <p:extLst>
      <p:ext uri="{BB962C8B-B14F-4D97-AF65-F5344CB8AC3E}">
        <p14:creationId xmlns:p14="http://schemas.microsoft.com/office/powerpoint/2010/main" val="2479788874"/>
      </p:ext>
    </p:extLst>
  </p:cSld>
  <p:clrMap bg1="lt1" tx1="dk1" bg2="lt2" tx2="dk2" accent1="accent1" accent2="accent2" accent3="accent3" accent4="accent4" accent5="accent5" accent6="accent6" hlink="hlink" folHlink="folHlink"/>
  <p:sldLayoutIdLst>
    <p:sldLayoutId id="2147484201" r:id="rId1"/>
    <p:sldLayoutId id="2147484202" r:id="rId2"/>
    <p:sldLayoutId id="2147484203" r:id="rId3"/>
    <p:sldLayoutId id="2147484204" r:id="rId4"/>
    <p:sldLayoutId id="2147484205" r:id="rId5"/>
    <p:sldLayoutId id="2147484206" r:id="rId6"/>
    <p:sldLayoutId id="2147484207" r:id="rId7"/>
    <p:sldLayoutId id="2147484208" r:id="rId8"/>
    <p:sldLayoutId id="2147484209" r:id="rId9"/>
    <p:sldLayoutId id="2147484210" r:id="rId10"/>
    <p:sldLayoutId id="2147484211" r:id="rId11"/>
    <p:sldLayoutId id="2147484212" r:id="rId12"/>
    <p:sldLayoutId id="2147484213" r:id="rId13"/>
    <p:sldLayoutId id="2147484214" r:id="rId14"/>
    <p:sldLayoutId id="2147484215" r:id="rId15"/>
    <p:sldLayoutId id="2147484216" r:id="rId16"/>
    <p:sldLayoutId id="2147484217" r:id="rId17"/>
    <p:sldLayoutId id="2147484218" r:id="rId18"/>
    <p:sldLayoutId id="2147484219" r:id="rId19"/>
    <p:sldLayoutId id="2147484220" r:id="rId20"/>
    <p:sldLayoutId id="2147484221" r:id="rId21"/>
    <p:sldLayoutId id="2147484222" r:id="rId22"/>
    <p:sldLayoutId id="2147484223" r:id="rId23"/>
  </p:sldLayoutIdLst>
  <p:hf hdr="0" ftr="0" dt="0"/>
  <p:txStyles>
    <p:titleStyle>
      <a:lvl1pPr algn="l" defTabSz="914377" rtl="0" eaLnBrk="1" latinLnBrk="0" hangingPunct="1">
        <a:lnSpc>
          <a:spcPct val="90000"/>
        </a:lnSpc>
        <a:spcBef>
          <a:spcPct val="0"/>
        </a:spcBef>
        <a:buNone/>
        <a:defRPr sz="4400" kern="1200">
          <a:solidFill>
            <a:schemeClr val="tx1"/>
          </a:solidFill>
          <a:latin typeface="Arial" panose="020B0604020202020204" pitchFamily="34" charset="0"/>
          <a:ea typeface="+mj-ea"/>
          <a:cs typeface="Arial" panose="020B0604020202020204" pitchFamily="34" charset="0"/>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3628ED0F-F58C-4891-B57C-4F61FC489853}"/>
              </a:ext>
            </a:extLst>
          </p:cNvPr>
          <p:cNvPicPr>
            <a:picLocks noChangeAspect="1"/>
          </p:cNvPicPr>
          <p:nvPr userDrawn="1"/>
        </p:nvPicPr>
        <p:blipFill rotWithShape="1">
          <a:blip r:embed="rId19" cstate="print">
            <a:extLst>
              <a:ext uri="{28A0092B-C50C-407E-A947-70E740481C1C}">
                <a14:useLocalDpi xmlns:a14="http://schemas.microsoft.com/office/drawing/2010/main" val="0"/>
              </a:ext>
            </a:extLst>
          </a:blip>
          <a:srcRect l="87422"/>
          <a:stretch/>
        </p:blipFill>
        <p:spPr>
          <a:xfrm>
            <a:off x="10660739" y="5855189"/>
            <a:ext cx="1533524" cy="1008636"/>
          </a:xfrm>
          <a:prstGeom prst="rect">
            <a:avLst/>
          </a:prstGeom>
        </p:spPr>
      </p:pic>
      <p:pic>
        <p:nvPicPr>
          <p:cNvPr id="17" name="Picture 16">
            <a:extLst>
              <a:ext uri="{FF2B5EF4-FFF2-40B4-BE49-F238E27FC236}">
                <a16:creationId xmlns:a16="http://schemas.microsoft.com/office/drawing/2014/main" id="{4C50B12F-0121-4DE4-A6C7-C0EFC11DA370}"/>
              </a:ext>
            </a:extLst>
          </p:cNvPr>
          <p:cNvPicPr>
            <a:picLocks noChangeAspect="1"/>
          </p:cNvPicPr>
          <p:nvPr userDrawn="1"/>
        </p:nvPicPr>
        <p:blipFill rotWithShape="1">
          <a:blip r:embed="rId19" cstate="print">
            <a:extLst>
              <a:ext uri="{28A0092B-C50C-407E-A947-70E740481C1C}">
                <a14:useLocalDpi xmlns:a14="http://schemas.microsoft.com/office/drawing/2010/main" val="0"/>
              </a:ext>
            </a:extLst>
          </a:blip>
          <a:srcRect l="36" r="12578"/>
          <a:stretch/>
        </p:blipFill>
        <p:spPr>
          <a:xfrm>
            <a:off x="-2263" y="5855189"/>
            <a:ext cx="10653949" cy="1008636"/>
          </a:xfrm>
          <a:prstGeom prst="rect">
            <a:avLst/>
          </a:prstGeom>
        </p:spPr>
      </p:pic>
      <p:pic>
        <p:nvPicPr>
          <p:cNvPr id="13" name="Picture 12" descr="A close up of a logo&#10;&#10;Description automatically generated">
            <a:extLst>
              <a:ext uri="{FF2B5EF4-FFF2-40B4-BE49-F238E27FC236}">
                <a16:creationId xmlns:a16="http://schemas.microsoft.com/office/drawing/2014/main" id="{A5666D4A-B2F9-4D90-B516-FA5B9BC9C7F5}"/>
              </a:ext>
            </a:extLst>
          </p:cNvPr>
          <p:cNvPicPr>
            <a:picLocks noChangeAspect="1"/>
          </p:cNvPicPr>
          <p:nvPr userDrawn="1"/>
        </p:nvPicPr>
        <p:blipFill rotWithShape="1">
          <a:blip r:embed="rId20" cstate="print">
            <a:extLst>
              <a:ext uri="{28A0092B-C50C-407E-A947-70E740481C1C}">
                <a14:useLocalDpi xmlns:a14="http://schemas.microsoft.com/office/drawing/2010/main" val="0"/>
              </a:ext>
            </a:extLst>
          </a:blip>
          <a:srcRect r="88044"/>
          <a:stretch/>
        </p:blipFill>
        <p:spPr>
          <a:xfrm>
            <a:off x="-17927" y="-499652"/>
            <a:ext cx="1457608" cy="1755210"/>
          </a:xfrm>
          <a:prstGeom prst="rect">
            <a:avLst/>
          </a:prstGeom>
        </p:spPr>
      </p:pic>
      <p:sp>
        <p:nvSpPr>
          <p:cNvPr id="2038" name="shpPlaceholderMain"/>
          <p:cNvSpPr>
            <a:spLocks noGrp="1" noChangeArrowheads="1"/>
          </p:cNvSpPr>
          <p:nvPr>
            <p:ph type="body" idx="1"/>
          </p:nvPr>
        </p:nvSpPr>
        <p:spPr bwMode="auto">
          <a:xfrm>
            <a:off x="766763" y="1315670"/>
            <a:ext cx="10658475" cy="45977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t>Add first level</a:t>
            </a:r>
          </a:p>
          <a:p>
            <a:pPr lvl="1"/>
            <a:r>
              <a:rPr lang="en-GB"/>
              <a:t>Second level</a:t>
            </a:r>
          </a:p>
          <a:p>
            <a:pPr lvl="2"/>
            <a:r>
              <a:rPr lang="en-GB"/>
              <a:t>Third level</a:t>
            </a:r>
          </a:p>
          <a:p>
            <a:pPr lvl="3"/>
            <a:r>
              <a:rPr lang="en-GB"/>
              <a:t>Fourth level</a:t>
            </a:r>
          </a:p>
          <a:p>
            <a:pPr lvl="4"/>
            <a:r>
              <a:rPr lang="en-GB"/>
              <a:t>Fifth level</a:t>
            </a:r>
          </a:p>
        </p:txBody>
      </p:sp>
      <p:grpSp>
        <p:nvGrpSpPr>
          <p:cNvPr id="41000" name="shpGridNormal" hidden="1"/>
          <p:cNvGrpSpPr>
            <a:grpSpLocks/>
          </p:cNvGrpSpPr>
          <p:nvPr userDrawn="1"/>
        </p:nvGrpSpPr>
        <p:grpSpPr bwMode="auto">
          <a:xfrm>
            <a:off x="529497" y="514350"/>
            <a:ext cx="11138876" cy="6005513"/>
            <a:chOff x="271" y="324"/>
            <a:chExt cx="5701" cy="3783"/>
          </a:xfrm>
        </p:grpSpPr>
        <p:sp>
          <p:nvSpPr>
            <p:cNvPr id="40993" name="shpGridTitle" hidden="1"/>
            <p:cNvSpPr>
              <a:spLocks noChangeArrowheads="1"/>
            </p:cNvSpPr>
            <p:nvPr userDrawn="1"/>
          </p:nvSpPr>
          <p:spPr bwMode="auto">
            <a:xfrm>
              <a:off x="271" y="324"/>
              <a:ext cx="5701" cy="771"/>
            </a:xfrm>
            <a:prstGeom prst="rect">
              <a:avLst/>
            </a:prstGeom>
            <a:noFill/>
            <a:ln w="12700">
              <a:solidFill>
                <a:srgbClr val="676767"/>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GB" sz="3200"/>
            </a:p>
          </p:txBody>
        </p:sp>
        <p:sp>
          <p:nvSpPr>
            <p:cNvPr id="40994" name="shpGridMain" hidden="1"/>
            <p:cNvSpPr>
              <a:spLocks noChangeArrowheads="1"/>
            </p:cNvSpPr>
            <p:nvPr userDrawn="1"/>
          </p:nvSpPr>
          <p:spPr bwMode="auto">
            <a:xfrm>
              <a:off x="271" y="1179"/>
              <a:ext cx="5701" cy="2776"/>
            </a:xfrm>
            <a:prstGeom prst="rect">
              <a:avLst/>
            </a:prstGeom>
            <a:noFill/>
            <a:ln w="12700">
              <a:solidFill>
                <a:srgbClr val="676767"/>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GB" sz="3200"/>
            </a:p>
          </p:txBody>
        </p:sp>
        <p:sp>
          <p:nvSpPr>
            <p:cNvPr id="40998" name="shpGridFooter" hidden="1"/>
            <p:cNvSpPr>
              <a:spLocks noChangeArrowheads="1"/>
            </p:cNvSpPr>
            <p:nvPr userDrawn="1"/>
          </p:nvSpPr>
          <p:spPr bwMode="auto">
            <a:xfrm>
              <a:off x="271" y="4005"/>
              <a:ext cx="5701" cy="102"/>
            </a:xfrm>
            <a:prstGeom prst="rect">
              <a:avLst/>
            </a:prstGeom>
            <a:noFill/>
            <a:ln w="12700">
              <a:solidFill>
                <a:srgbClr val="676767"/>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GB" sz="3200"/>
            </a:p>
          </p:txBody>
        </p:sp>
      </p:grpSp>
      <p:sp>
        <p:nvSpPr>
          <p:cNvPr id="2035" name="shpPlaceholderTitle"/>
          <p:cNvSpPr>
            <a:spLocks noGrp="1" noChangeArrowheads="1"/>
          </p:cNvSpPr>
          <p:nvPr>
            <p:ph type="title"/>
          </p:nvPr>
        </p:nvSpPr>
        <p:spPr bwMode="auto">
          <a:xfrm>
            <a:off x="1557195" y="594540"/>
            <a:ext cx="9026667" cy="2569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t>Add title </a:t>
            </a:r>
          </a:p>
        </p:txBody>
      </p:sp>
      <p:pic>
        <p:nvPicPr>
          <p:cNvPr id="19" name="Picture 18" descr="A close up of a logo&#10;&#10;Description automatically generated">
            <a:extLst>
              <a:ext uri="{FF2B5EF4-FFF2-40B4-BE49-F238E27FC236}">
                <a16:creationId xmlns:a16="http://schemas.microsoft.com/office/drawing/2014/main" id="{271D89A0-94ED-4705-BEA2-AB7DEE9309B0}"/>
              </a:ext>
            </a:extLst>
          </p:cNvPr>
          <p:cNvPicPr>
            <a:picLocks noChangeAspect="1"/>
          </p:cNvPicPr>
          <p:nvPr userDrawn="1"/>
        </p:nvPicPr>
        <p:blipFill rotWithShape="1">
          <a:blip r:embed="rId21" cstate="print">
            <a:extLst>
              <a:ext uri="{28A0092B-C50C-407E-A947-70E740481C1C}">
                <a14:useLocalDpi xmlns:a14="http://schemas.microsoft.com/office/drawing/2010/main" val="0"/>
              </a:ext>
            </a:extLst>
          </a:blip>
          <a:srcRect l="88738" b="25654"/>
          <a:stretch/>
        </p:blipFill>
        <p:spPr>
          <a:xfrm>
            <a:off x="11282581" y="-112781"/>
            <a:ext cx="993917" cy="944562"/>
          </a:xfrm>
          <a:prstGeom prst="rect">
            <a:avLst/>
          </a:prstGeom>
        </p:spPr>
      </p:pic>
    </p:spTree>
    <p:extLst>
      <p:ext uri="{BB962C8B-B14F-4D97-AF65-F5344CB8AC3E}">
        <p14:creationId xmlns:p14="http://schemas.microsoft.com/office/powerpoint/2010/main" val="3142864028"/>
      </p:ext>
    </p:extLst>
  </p:cSld>
  <p:clrMap bg1="lt1" tx1="dk1" bg2="lt2" tx2="dk2" accent1="accent1" accent2="accent2" accent3="accent3" accent4="accent4" accent5="accent5" accent6="accent6" hlink="hlink" folHlink="folHlink"/>
  <p:sldLayoutIdLst>
    <p:sldLayoutId id="2147483776" r:id="rId1"/>
    <p:sldLayoutId id="2147483777" r:id="rId2"/>
    <p:sldLayoutId id="2147483778" r:id="rId3"/>
    <p:sldLayoutId id="2147483779" r:id="rId4"/>
    <p:sldLayoutId id="2147483780" r:id="rId5"/>
    <p:sldLayoutId id="2147483781" r:id="rId6"/>
    <p:sldLayoutId id="2147483782" r:id="rId7"/>
    <p:sldLayoutId id="2147483783" r:id="rId8"/>
    <p:sldLayoutId id="2147483784" r:id="rId9"/>
    <p:sldLayoutId id="2147483785" r:id="rId10"/>
    <p:sldLayoutId id="2147483786" r:id="rId11"/>
    <p:sldLayoutId id="2147483787" r:id="rId12"/>
    <p:sldLayoutId id="2147483788" r:id="rId13"/>
    <p:sldLayoutId id="2147483789" r:id="rId14"/>
    <p:sldLayoutId id="2147483790" r:id="rId15"/>
    <p:sldLayoutId id="2147483791" r:id="rId16"/>
    <p:sldLayoutId id="2147483792" r:id="rId17"/>
  </p:sldLayoutIdLst>
  <p:hf hdr="0" ftr="0"/>
  <p:txStyles>
    <p:titleStyle>
      <a:lvl1pPr algn="l" rtl="0" eaLnBrk="1" fontAlgn="base" hangingPunct="1">
        <a:spcBef>
          <a:spcPct val="0"/>
        </a:spcBef>
        <a:spcAft>
          <a:spcPct val="0"/>
        </a:spcAft>
        <a:defRPr sz="1800" b="1" cap="all" baseline="0">
          <a:solidFill>
            <a:schemeClr val="tx2"/>
          </a:solidFill>
          <a:latin typeface="+mj-lt"/>
          <a:ea typeface="+mj-ea"/>
          <a:cs typeface="+mj-cs"/>
        </a:defRPr>
      </a:lvl1pPr>
      <a:lvl2pPr algn="l" rtl="0" eaLnBrk="1" fontAlgn="base" hangingPunct="1">
        <a:spcBef>
          <a:spcPct val="0"/>
        </a:spcBef>
        <a:spcAft>
          <a:spcPct val="0"/>
        </a:spcAft>
        <a:defRPr sz="3467" b="1">
          <a:solidFill>
            <a:schemeClr val="tx1"/>
          </a:solidFill>
          <a:latin typeface="Imago" pitchFamily="2" charset="0"/>
        </a:defRPr>
      </a:lvl2pPr>
      <a:lvl3pPr algn="l" rtl="0" eaLnBrk="1" fontAlgn="base" hangingPunct="1">
        <a:spcBef>
          <a:spcPct val="0"/>
        </a:spcBef>
        <a:spcAft>
          <a:spcPct val="0"/>
        </a:spcAft>
        <a:defRPr sz="3467" b="1">
          <a:solidFill>
            <a:schemeClr val="tx1"/>
          </a:solidFill>
          <a:latin typeface="Imago" pitchFamily="2" charset="0"/>
        </a:defRPr>
      </a:lvl3pPr>
      <a:lvl4pPr algn="l" rtl="0" eaLnBrk="1" fontAlgn="base" hangingPunct="1">
        <a:spcBef>
          <a:spcPct val="0"/>
        </a:spcBef>
        <a:spcAft>
          <a:spcPct val="0"/>
        </a:spcAft>
        <a:defRPr sz="3467" b="1">
          <a:solidFill>
            <a:schemeClr val="tx1"/>
          </a:solidFill>
          <a:latin typeface="Imago" pitchFamily="2" charset="0"/>
        </a:defRPr>
      </a:lvl4pPr>
      <a:lvl5pPr algn="l" rtl="0" eaLnBrk="1" fontAlgn="base" hangingPunct="1">
        <a:spcBef>
          <a:spcPct val="0"/>
        </a:spcBef>
        <a:spcAft>
          <a:spcPct val="0"/>
        </a:spcAft>
        <a:defRPr sz="3467" b="1">
          <a:solidFill>
            <a:schemeClr val="tx1"/>
          </a:solidFill>
          <a:latin typeface="Imago" pitchFamily="2" charset="0"/>
        </a:defRPr>
      </a:lvl5pPr>
      <a:lvl6pPr marL="609585" algn="l" rtl="0" eaLnBrk="1" fontAlgn="base" hangingPunct="1">
        <a:spcBef>
          <a:spcPct val="0"/>
        </a:spcBef>
        <a:spcAft>
          <a:spcPct val="0"/>
        </a:spcAft>
        <a:defRPr sz="3467" b="1">
          <a:solidFill>
            <a:schemeClr val="tx1"/>
          </a:solidFill>
          <a:latin typeface="Imago" pitchFamily="2" charset="0"/>
        </a:defRPr>
      </a:lvl6pPr>
      <a:lvl7pPr marL="1219170" algn="l" rtl="0" eaLnBrk="1" fontAlgn="base" hangingPunct="1">
        <a:spcBef>
          <a:spcPct val="0"/>
        </a:spcBef>
        <a:spcAft>
          <a:spcPct val="0"/>
        </a:spcAft>
        <a:defRPr sz="3467" b="1">
          <a:solidFill>
            <a:schemeClr val="tx1"/>
          </a:solidFill>
          <a:latin typeface="Imago" pitchFamily="2" charset="0"/>
        </a:defRPr>
      </a:lvl7pPr>
      <a:lvl8pPr marL="1828754" algn="l" rtl="0" eaLnBrk="1" fontAlgn="base" hangingPunct="1">
        <a:spcBef>
          <a:spcPct val="0"/>
        </a:spcBef>
        <a:spcAft>
          <a:spcPct val="0"/>
        </a:spcAft>
        <a:defRPr sz="3467" b="1">
          <a:solidFill>
            <a:schemeClr val="tx1"/>
          </a:solidFill>
          <a:latin typeface="Imago" pitchFamily="2" charset="0"/>
        </a:defRPr>
      </a:lvl8pPr>
      <a:lvl9pPr marL="2438339" algn="l" rtl="0" eaLnBrk="1" fontAlgn="base" hangingPunct="1">
        <a:spcBef>
          <a:spcPct val="0"/>
        </a:spcBef>
        <a:spcAft>
          <a:spcPct val="0"/>
        </a:spcAft>
        <a:defRPr sz="3467" b="1">
          <a:solidFill>
            <a:schemeClr val="tx1"/>
          </a:solidFill>
          <a:latin typeface="Imago" pitchFamily="2" charset="0"/>
        </a:defRPr>
      </a:lvl9pPr>
    </p:titleStyle>
    <p:bodyStyle>
      <a:lvl1pPr marL="179388" indent="-179388" algn="l" rtl="0" eaLnBrk="1" fontAlgn="base" hangingPunct="1">
        <a:spcBef>
          <a:spcPts val="0"/>
        </a:spcBef>
        <a:spcAft>
          <a:spcPct val="0"/>
        </a:spcAft>
        <a:buSzPct val="100000"/>
        <a:buFont typeface="Arial" pitchFamily="34" charset="0"/>
        <a:buChar char="•"/>
        <a:defRPr sz="1600">
          <a:solidFill>
            <a:schemeClr val="tx2"/>
          </a:solidFill>
          <a:latin typeface="+mn-lt"/>
          <a:ea typeface="+mn-ea"/>
          <a:cs typeface="+mn-cs"/>
        </a:defRPr>
      </a:lvl1pPr>
      <a:lvl2pPr marL="357188" indent="-177800" algn="l" rtl="0" eaLnBrk="1" fontAlgn="base" hangingPunct="1">
        <a:spcBef>
          <a:spcPts val="0"/>
        </a:spcBef>
        <a:spcAft>
          <a:spcPct val="0"/>
        </a:spcAft>
        <a:buChar char="–"/>
        <a:defRPr sz="1600">
          <a:solidFill>
            <a:schemeClr val="tx2"/>
          </a:solidFill>
          <a:latin typeface="+mn-lt"/>
        </a:defRPr>
      </a:lvl2pPr>
      <a:lvl3pPr marL="536575" indent="-179388" algn="l" rtl="0" eaLnBrk="1" fontAlgn="base" hangingPunct="1">
        <a:spcBef>
          <a:spcPts val="0"/>
        </a:spcBef>
        <a:spcAft>
          <a:spcPct val="0"/>
        </a:spcAft>
        <a:buChar char="•"/>
        <a:defRPr sz="1600">
          <a:solidFill>
            <a:schemeClr val="tx2"/>
          </a:solidFill>
          <a:latin typeface="+mn-lt"/>
        </a:defRPr>
      </a:lvl3pPr>
      <a:lvl4pPr marL="714375" indent="-177800" algn="l" rtl="0" eaLnBrk="1" fontAlgn="base" hangingPunct="1">
        <a:spcBef>
          <a:spcPts val="0"/>
        </a:spcBef>
        <a:spcAft>
          <a:spcPct val="0"/>
        </a:spcAft>
        <a:buChar char="–"/>
        <a:defRPr sz="1600">
          <a:solidFill>
            <a:schemeClr val="tx2"/>
          </a:solidFill>
          <a:latin typeface="+mn-lt"/>
        </a:defRPr>
      </a:lvl4pPr>
      <a:lvl5pPr marL="893763" indent="-179388" algn="l" rtl="0" eaLnBrk="1" fontAlgn="base" hangingPunct="1">
        <a:spcBef>
          <a:spcPts val="0"/>
        </a:spcBef>
        <a:spcAft>
          <a:spcPct val="0"/>
        </a:spcAft>
        <a:buFont typeface="Arial" panose="020B0604020202020204" pitchFamily="34" charset="0"/>
        <a:buChar char="•"/>
        <a:defRPr sz="1600">
          <a:solidFill>
            <a:schemeClr val="tx2"/>
          </a:solidFill>
          <a:latin typeface="+mn-lt"/>
        </a:defRPr>
      </a:lvl5pPr>
      <a:lvl6pPr marL="3536862" indent="-380990" algn="l" rtl="0" eaLnBrk="1" fontAlgn="base" hangingPunct="1">
        <a:spcBef>
          <a:spcPct val="20000"/>
        </a:spcBef>
        <a:spcAft>
          <a:spcPct val="0"/>
        </a:spcAft>
        <a:buChar char="»"/>
        <a:defRPr sz="2667">
          <a:solidFill>
            <a:schemeClr val="tx1"/>
          </a:solidFill>
          <a:latin typeface="+mn-lt"/>
        </a:defRPr>
      </a:lvl6pPr>
      <a:lvl7pPr marL="4146447" indent="-380990" algn="l" rtl="0" eaLnBrk="1" fontAlgn="base" hangingPunct="1">
        <a:spcBef>
          <a:spcPct val="20000"/>
        </a:spcBef>
        <a:spcAft>
          <a:spcPct val="0"/>
        </a:spcAft>
        <a:buChar char="»"/>
        <a:defRPr sz="2667">
          <a:solidFill>
            <a:schemeClr val="tx1"/>
          </a:solidFill>
          <a:latin typeface="+mn-lt"/>
        </a:defRPr>
      </a:lvl7pPr>
      <a:lvl8pPr marL="4756032" indent="-380990" algn="l" rtl="0" eaLnBrk="1" fontAlgn="base" hangingPunct="1">
        <a:spcBef>
          <a:spcPct val="20000"/>
        </a:spcBef>
        <a:spcAft>
          <a:spcPct val="0"/>
        </a:spcAft>
        <a:buChar char="»"/>
        <a:defRPr sz="2667">
          <a:solidFill>
            <a:schemeClr val="tx1"/>
          </a:solidFill>
          <a:latin typeface="+mn-lt"/>
        </a:defRPr>
      </a:lvl8pPr>
      <a:lvl9pPr marL="5365617" indent="-380990" algn="l" rtl="0" eaLnBrk="1" fontAlgn="base" hangingPunct="1">
        <a:spcBef>
          <a:spcPct val="20000"/>
        </a:spcBef>
        <a:spcAft>
          <a:spcPct val="0"/>
        </a:spcAft>
        <a:buChar char="»"/>
        <a:defRPr sz="2667">
          <a:solidFill>
            <a:schemeClr val="tx1"/>
          </a:solidFill>
          <a:latin typeface="+mn-lt"/>
        </a:defRPr>
      </a:lvl9pPr>
    </p:bodyStyle>
    <p:otherStyle>
      <a:defPPr>
        <a:defRPr lang="pl-PL"/>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68">
          <p15:clr>
            <a:srgbClr val="F26B43"/>
          </p15:clr>
        </p15:guide>
        <p15:guide id="5" orient="horz" pos="3998">
          <p15:clr>
            <a:srgbClr val="F26B43"/>
          </p15:clr>
        </p15:guide>
        <p15:guide id="6" orient="horz" pos="822">
          <p15:clr>
            <a:srgbClr val="F26B43"/>
          </p15:clr>
        </p15:guide>
        <p15:guide id="7" orient="horz" pos="4095">
          <p15:clr>
            <a:srgbClr val="F26B43"/>
          </p15:clr>
        </p15:guide>
        <p15:guide id="8" pos="483">
          <p15:clr>
            <a:srgbClr val="F26B43"/>
          </p15:clr>
        </p15:guide>
        <p15:guide id="9" orient="horz" pos="3725">
          <p15:clr>
            <a:srgbClr val="F26B43"/>
          </p15:clr>
        </p15:guide>
        <p15:guide id="10" pos="7197">
          <p15:clr>
            <a:srgbClr val="F26B43"/>
          </p15:clr>
        </p15:guide>
        <p15:guide id="11" pos="3840">
          <p15:clr>
            <a:srgbClr val="F26B43"/>
          </p15:clr>
        </p15:guide>
        <p15:guide id="12" pos="200">
          <p15:clr>
            <a:srgbClr val="F26B43"/>
          </p15:clr>
        </p15:guide>
        <p15:guide id="13" pos="7477">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87450572"/>
      </p:ext>
    </p:extLst>
  </p:cSld>
  <p:clrMap bg1="lt1" tx1="dk1" bg2="lt2" tx2="dk2" accent1="accent1" accent2="accent2" accent3="accent3" accent4="accent4" accent5="accent5" accent6="accent6" hlink="hlink" folHlink="folHlink"/>
  <p:sldLayoutIdLst>
    <p:sldLayoutId id="2147483823" r:id="rId1"/>
    <p:sldLayoutId id="2147483824" r:id="rId2"/>
    <p:sldLayoutId id="2147483825" r:id="rId3"/>
    <p:sldLayoutId id="2147483826" r:id="rId4"/>
    <p:sldLayoutId id="2147483827" r:id="rId5"/>
    <p:sldLayoutId id="2147483828" r:id="rId6"/>
    <p:sldLayoutId id="2147483829" r:id="rId7"/>
    <p:sldLayoutId id="2147483830" r:id="rId8"/>
    <p:sldLayoutId id="2147483831" r:id="rId9"/>
    <p:sldLayoutId id="2147483832" r:id="rId10"/>
    <p:sldLayoutId id="2147483833" r:id="rId11"/>
    <p:sldLayoutId id="2147483834" r:id="rId12"/>
    <p:sldLayoutId id="2147483835" r:id="rId13"/>
    <p:sldLayoutId id="2147483836" r:id="rId14"/>
    <p:sldLayoutId id="2147483837" r:id="rId15"/>
    <p:sldLayoutId id="2147483838" r:id="rId16"/>
    <p:sldLayoutId id="2147483839" r:id="rId17"/>
    <p:sldLayoutId id="2147483840" r:id="rId18"/>
    <p:sldLayoutId id="2147483841" r:id="rId19"/>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3628ED0F-F58C-4891-B57C-4F61FC489853}"/>
              </a:ext>
            </a:extLst>
          </p:cNvPr>
          <p:cNvPicPr>
            <a:picLocks noChangeAspect="1"/>
          </p:cNvPicPr>
          <p:nvPr userDrawn="1"/>
        </p:nvPicPr>
        <p:blipFill rotWithShape="1">
          <a:blip r:embed="rId20" cstate="print">
            <a:extLst>
              <a:ext uri="{28A0092B-C50C-407E-A947-70E740481C1C}">
                <a14:useLocalDpi xmlns:a14="http://schemas.microsoft.com/office/drawing/2010/main" val="0"/>
              </a:ext>
            </a:extLst>
          </a:blip>
          <a:srcRect l="87422"/>
          <a:stretch/>
        </p:blipFill>
        <p:spPr>
          <a:xfrm>
            <a:off x="10660739" y="5855189"/>
            <a:ext cx="1533524" cy="1008636"/>
          </a:xfrm>
          <a:prstGeom prst="rect">
            <a:avLst/>
          </a:prstGeom>
        </p:spPr>
      </p:pic>
      <p:pic>
        <p:nvPicPr>
          <p:cNvPr id="17" name="Picture 16">
            <a:extLst>
              <a:ext uri="{FF2B5EF4-FFF2-40B4-BE49-F238E27FC236}">
                <a16:creationId xmlns:a16="http://schemas.microsoft.com/office/drawing/2014/main" id="{4C50B12F-0121-4DE4-A6C7-C0EFC11DA370}"/>
              </a:ext>
            </a:extLst>
          </p:cNvPr>
          <p:cNvPicPr>
            <a:picLocks noChangeAspect="1"/>
          </p:cNvPicPr>
          <p:nvPr userDrawn="1"/>
        </p:nvPicPr>
        <p:blipFill rotWithShape="1">
          <a:blip r:embed="rId20" cstate="print">
            <a:extLst>
              <a:ext uri="{28A0092B-C50C-407E-A947-70E740481C1C}">
                <a14:useLocalDpi xmlns:a14="http://schemas.microsoft.com/office/drawing/2010/main" val="0"/>
              </a:ext>
            </a:extLst>
          </a:blip>
          <a:srcRect l="36" r="12578"/>
          <a:stretch/>
        </p:blipFill>
        <p:spPr>
          <a:xfrm>
            <a:off x="-2263" y="5855189"/>
            <a:ext cx="10653949" cy="1008636"/>
          </a:xfrm>
          <a:prstGeom prst="rect">
            <a:avLst/>
          </a:prstGeom>
        </p:spPr>
      </p:pic>
      <p:pic>
        <p:nvPicPr>
          <p:cNvPr id="13" name="Picture 12" descr="A close up of a logo&#10;&#10;Description automatically generated">
            <a:extLst>
              <a:ext uri="{FF2B5EF4-FFF2-40B4-BE49-F238E27FC236}">
                <a16:creationId xmlns:a16="http://schemas.microsoft.com/office/drawing/2014/main" id="{A5666D4A-B2F9-4D90-B516-FA5B9BC9C7F5}"/>
              </a:ext>
            </a:extLst>
          </p:cNvPr>
          <p:cNvPicPr>
            <a:picLocks noChangeAspect="1"/>
          </p:cNvPicPr>
          <p:nvPr userDrawn="1"/>
        </p:nvPicPr>
        <p:blipFill rotWithShape="1">
          <a:blip r:embed="rId21" cstate="print">
            <a:extLst>
              <a:ext uri="{28A0092B-C50C-407E-A947-70E740481C1C}">
                <a14:useLocalDpi xmlns:a14="http://schemas.microsoft.com/office/drawing/2010/main" val="0"/>
              </a:ext>
            </a:extLst>
          </a:blip>
          <a:srcRect r="88044"/>
          <a:stretch/>
        </p:blipFill>
        <p:spPr>
          <a:xfrm>
            <a:off x="-17927" y="-499652"/>
            <a:ext cx="1457608" cy="1755210"/>
          </a:xfrm>
          <a:prstGeom prst="rect">
            <a:avLst/>
          </a:prstGeom>
        </p:spPr>
      </p:pic>
      <p:sp>
        <p:nvSpPr>
          <p:cNvPr id="2038" name="shpPlaceholderMain"/>
          <p:cNvSpPr>
            <a:spLocks noGrp="1" noChangeArrowheads="1"/>
          </p:cNvSpPr>
          <p:nvPr>
            <p:ph type="body" idx="1"/>
          </p:nvPr>
        </p:nvSpPr>
        <p:spPr bwMode="auto">
          <a:xfrm>
            <a:off x="766763" y="1315670"/>
            <a:ext cx="10658475" cy="45977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t>Add first level</a:t>
            </a:r>
          </a:p>
          <a:p>
            <a:pPr lvl="1"/>
            <a:r>
              <a:rPr lang="en-GB"/>
              <a:t>Second level</a:t>
            </a:r>
          </a:p>
          <a:p>
            <a:pPr lvl="2"/>
            <a:r>
              <a:rPr lang="en-GB"/>
              <a:t>Third level</a:t>
            </a:r>
          </a:p>
          <a:p>
            <a:pPr lvl="3"/>
            <a:r>
              <a:rPr lang="en-GB"/>
              <a:t>Fourth level</a:t>
            </a:r>
          </a:p>
          <a:p>
            <a:pPr lvl="4"/>
            <a:r>
              <a:rPr lang="en-GB"/>
              <a:t>Fifth level</a:t>
            </a:r>
          </a:p>
        </p:txBody>
      </p:sp>
      <p:grpSp>
        <p:nvGrpSpPr>
          <p:cNvPr id="41000" name="shpGridNormal" hidden="1"/>
          <p:cNvGrpSpPr>
            <a:grpSpLocks/>
          </p:cNvGrpSpPr>
          <p:nvPr userDrawn="1"/>
        </p:nvGrpSpPr>
        <p:grpSpPr bwMode="auto">
          <a:xfrm>
            <a:off x="529497" y="514350"/>
            <a:ext cx="11138876" cy="6005513"/>
            <a:chOff x="271" y="324"/>
            <a:chExt cx="5701" cy="3783"/>
          </a:xfrm>
        </p:grpSpPr>
        <p:sp>
          <p:nvSpPr>
            <p:cNvPr id="40993" name="shpGridTitle" hidden="1"/>
            <p:cNvSpPr>
              <a:spLocks noChangeArrowheads="1"/>
            </p:cNvSpPr>
            <p:nvPr userDrawn="1"/>
          </p:nvSpPr>
          <p:spPr bwMode="auto">
            <a:xfrm>
              <a:off x="271" y="324"/>
              <a:ext cx="5701" cy="771"/>
            </a:xfrm>
            <a:prstGeom prst="rect">
              <a:avLst/>
            </a:prstGeom>
            <a:noFill/>
            <a:ln w="12700">
              <a:solidFill>
                <a:srgbClr val="676767"/>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GB" sz="3200"/>
            </a:p>
          </p:txBody>
        </p:sp>
        <p:sp>
          <p:nvSpPr>
            <p:cNvPr id="40994" name="shpGridMain" hidden="1"/>
            <p:cNvSpPr>
              <a:spLocks noChangeArrowheads="1"/>
            </p:cNvSpPr>
            <p:nvPr userDrawn="1"/>
          </p:nvSpPr>
          <p:spPr bwMode="auto">
            <a:xfrm>
              <a:off x="271" y="1179"/>
              <a:ext cx="5701" cy="2776"/>
            </a:xfrm>
            <a:prstGeom prst="rect">
              <a:avLst/>
            </a:prstGeom>
            <a:noFill/>
            <a:ln w="12700">
              <a:solidFill>
                <a:srgbClr val="676767"/>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GB" sz="3200"/>
            </a:p>
          </p:txBody>
        </p:sp>
        <p:sp>
          <p:nvSpPr>
            <p:cNvPr id="40998" name="shpGridFooter" hidden="1"/>
            <p:cNvSpPr>
              <a:spLocks noChangeArrowheads="1"/>
            </p:cNvSpPr>
            <p:nvPr userDrawn="1"/>
          </p:nvSpPr>
          <p:spPr bwMode="auto">
            <a:xfrm>
              <a:off x="271" y="4005"/>
              <a:ext cx="5701" cy="102"/>
            </a:xfrm>
            <a:prstGeom prst="rect">
              <a:avLst/>
            </a:prstGeom>
            <a:noFill/>
            <a:ln w="12700">
              <a:solidFill>
                <a:srgbClr val="676767"/>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GB" sz="3200"/>
            </a:p>
          </p:txBody>
        </p:sp>
      </p:grpSp>
      <p:sp>
        <p:nvSpPr>
          <p:cNvPr id="2035" name="shpPlaceholderTitle"/>
          <p:cNvSpPr>
            <a:spLocks noGrp="1" noChangeArrowheads="1"/>
          </p:cNvSpPr>
          <p:nvPr>
            <p:ph type="title"/>
          </p:nvPr>
        </p:nvSpPr>
        <p:spPr bwMode="auto">
          <a:xfrm>
            <a:off x="1557195" y="594540"/>
            <a:ext cx="9026667" cy="2569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t>Add title </a:t>
            </a:r>
          </a:p>
        </p:txBody>
      </p:sp>
      <p:pic>
        <p:nvPicPr>
          <p:cNvPr id="19" name="Picture 18" descr="A close up of a logo&#10;&#10;Description automatically generated">
            <a:extLst>
              <a:ext uri="{FF2B5EF4-FFF2-40B4-BE49-F238E27FC236}">
                <a16:creationId xmlns:a16="http://schemas.microsoft.com/office/drawing/2014/main" id="{271D89A0-94ED-4705-BEA2-AB7DEE9309B0}"/>
              </a:ext>
            </a:extLst>
          </p:cNvPr>
          <p:cNvPicPr>
            <a:picLocks noChangeAspect="1"/>
          </p:cNvPicPr>
          <p:nvPr userDrawn="1"/>
        </p:nvPicPr>
        <p:blipFill rotWithShape="1">
          <a:blip r:embed="rId22" cstate="print">
            <a:extLst>
              <a:ext uri="{28A0092B-C50C-407E-A947-70E740481C1C}">
                <a14:useLocalDpi xmlns:a14="http://schemas.microsoft.com/office/drawing/2010/main" val="0"/>
              </a:ext>
            </a:extLst>
          </a:blip>
          <a:srcRect l="88738" b="25654"/>
          <a:stretch/>
        </p:blipFill>
        <p:spPr>
          <a:xfrm>
            <a:off x="11282581" y="-112781"/>
            <a:ext cx="993917" cy="944562"/>
          </a:xfrm>
          <a:prstGeom prst="rect">
            <a:avLst/>
          </a:prstGeom>
        </p:spPr>
      </p:pic>
    </p:spTree>
    <p:extLst>
      <p:ext uri="{BB962C8B-B14F-4D97-AF65-F5344CB8AC3E}">
        <p14:creationId xmlns:p14="http://schemas.microsoft.com/office/powerpoint/2010/main" val="3303100344"/>
      </p:ext>
    </p:extLst>
  </p:cSld>
  <p:clrMap bg1="lt1" tx1="dk1" bg2="lt2" tx2="dk2" accent1="accent1" accent2="accent2" accent3="accent3" accent4="accent4" accent5="accent5" accent6="accent6" hlink="hlink" folHlink="folHlink"/>
  <p:sldLayoutIdLst>
    <p:sldLayoutId id="2147483843" r:id="rId1"/>
    <p:sldLayoutId id="2147483844" r:id="rId2"/>
    <p:sldLayoutId id="2147483845" r:id="rId3"/>
    <p:sldLayoutId id="2147483846" r:id="rId4"/>
    <p:sldLayoutId id="2147483847" r:id="rId5"/>
    <p:sldLayoutId id="2147483848" r:id="rId6"/>
    <p:sldLayoutId id="2147483849" r:id="rId7"/>
    <p:sldLayoutId id="2147483850" r:id="rId8"/>
    <p:sldLayoutId id="2147483851" r:id="rId9"/>
    <p:sldLayoutId id="2147483852" r:id="rId10"/>
    <p:sldLayoutId id="2147483853" r:id="rId11"/>
    <p:sldLayoutId id="2147483854" r:id="rId12"/>
    <p:sldLayoutId id="2147483855" r:id="rId13"/>
    <p:sldLayoutId id="2147483856" r:id="rId14"/>
    <p:sldLayoutId id="2147483857" r:id="rId15"/>
    <p:sldLayoutId id="2147483858" r:id="rId16"/>
    <p:sldLayoutId id="2147483859" r:id="rId17"/>
    <p:sldLayoutId id="2147483919" r:id="rId18"/>
  </p:sldLayoutIdLst>
  <p:hf hdr="0" ftr="0"/>
  <p:txStyles>
    <p:titleStyle>
      <a:lvl1pPr algn="l" rtl="0" eaLnBrk="1" fontAlgn="base" hangingPunct="1">
        <a:spcBef>
          <a:spcPct val="0"/>
        </a:spcBef>
        <a:spcAft>
          <a:spcPct val="0"/>
        </a:spcAft>
        <a:defRPr sz="1800" b="1" cap="all" baseline="0">
          <a:solidFill>
            <a:schemeClr val="tx2"/>
          </a:solidFill>
          <a:latin typeface="+mj-lt"/>
          <a:ea typeface="+mj-ea"/>
          <a:cs typeface="+mj-cs"/>
        </a:defRPr>
      </a:lvl1pPr>
      <a:lvl2pPr algn="l" rtl="0" eaLnBrk="1" fontAlgn="base" hangingPunct="1">
        <a:spcBef>
          <a:spcPct val="0"/>
        </a:spcBef>
        <a:spcAft>
          <a:spcPct val="0"/>
        </a:spcAft>
        <a:defRPr sz="3467" b="1">
          <a:solidFill>
            <a:schemeClr val="tx1"/>
          </a:solidFill>
          <a:latin typeface="Imago" pitchFamily="2" charset="0"/>
        </a:defRPr>
      </a:lvl2pPr>
      <a:lvl3pPr algn="l" rtl="0" eaLnBrk="1" fontAlgn="base" hangingPunct="1">
        <a:spcBef>
          <a:spcPct val="0"/>
        </a:spcBef>
        <a:spcAft>
          <a:spcPct val="0"/>
        </a:spcAft>
        <a:defRPr sz="3467" b="1">
          <a:solidFill>
            <a:schemeClr val="tx1"/>
          </a:solidFill>
          <a:latin typeface="Imago" pitchFamily="2" charset="0"/>
        </a:defRPr>
      </a:lvl3pPr>
      <a:lvl4pPr algn="l" rtl="0" eaLnBrk="1" fontAlgn="base" hangingPunct="1">
        <a:spcBef>
          <a:spcPct val="0"/>
        </a:spcBef>
        <a:spcAft>
          <a:spcPct val="0"/>
        </a:spcAft>
        <a:defRPr sz="3467" b="1">
          <a:solidFill>
            <a:schemeClr val="tx1"/>
          </a:solidFill>
          <a:latin typeface="Imago" pitchFamily="2" charset="0"/>
        </a:defRPr>
      </a:lvl4pPr>
      <a:lvl5pPr algn="l" rtl="0" eaLnBrk="1" fontAlgn="base" hangingPunct="1">
        <a:spcBef>
          <a:spcPct val="0"/>
        </a:spcBef>
        <a:spcAft>
          <a:spcPct val="0"/>
        </a:spcAft>
        <a:defRPr sz="3467" b="1">
          <a:solidFill>
            <a:schemeClr val="tx1"/>
          </a:solidFill>
          <a:latin typeface="Imago" pitchFamily="2" charset="0"/>
        </a:defRPr>
      </a:lvl5pPr>
      <a:lvl6pPr marL="609585" algn="l" rtl="0" eaLnBrk="1" fontAlgn="base" hangingPunct="1">
        <a:spcBef>
          <a:spcPct val="0"/>
        </a:spcBef>
        <a:spcAft>
          <a:spcPct val="0"/>
        </a:spcAft>
        <a:defRPr sz="3467" b="1">
          <a:solidFill>
            <a:schemeClr val="tx1"/>
          </a:solidFill>
          <a:latin typeface="Imago" pitchFamily="2" charset="0"/>
        </a:defRPr>
      </a:lvl6pPr>
      <a:lvl7pPr marL="1219170" algn="l" rtl="0" eaLnBrk="1" fontAlgn="base" hangingPunct="1">
        <a:spcBef>
          <a:spcPct val="0"/>
        </a:spcBef>
        <a:spcAft>
          <a:spcPct val="0"/>
        </a:spcAft>
        <a:defRPr sz="3467" b="1">
          <a:solidFill>
            <a:schemeClr val="tx1"/>
          </a:solidFill>
          <a:latin typeface="Imago" pitchFamily="2" charset="0"/>
        </a:defRPr>
      </a:lvl7pPr>
      <a:lvl8pPr marL="1828754" algn="l" rtl="0" eaLnBrk="1" fontAlgn="base" hangingPunct="1">
        <a:spcBef>
          <a:spcPct val="0"/>
        </a:spcBef>
        <a:spcAft>
          <a:spcPct val="0"/>
        </a:spcAft>
        <a:defRPr sz="3467" b="1">
          <a:solidFill>
            <a:schemeClr val="tx1"/>
          </a:solidFill>
          <a:latin typeface="Imago" pitchFamily="2" charset="0"/>
        </a:defRPr>
      </a:lvl8pPr>
      <a:lvl9pPr marL="2438339" algn="l" rtl="0" eaLnBrk="1" fontAlgn="base" hangingPunct="1">
        <a:spcBef>
          <a:spcPct val="0"/>
        </a:spcBef>
        <a:spcAft>
          <a:spcPct val="0"/>
        </a:spcAft>
        <a:defRPr sz="3467" b="1">
          <a:solidFill>
            <a:schemeClr val="tx1"/>
          </a:solidFill>
          <a:latin typeface="Imago" pitchFamily="2" charset="0"/>
        </a:defRPr>
      </a:lvl9pPr>
    </p:titleStyle>
    <p:bodyStyle>
      <a:lvl1pPr marL="179388" indent="-179388" algn="l" rtl="0" eaLnBrk="1" fontAlgn="base" hangingPunct="1">
        <a:spcBef>
          <a:spcPts val="0"/>
        </a:spcBef>
        <a:spcAft>
          <a:spcPct val="0"/>
        </a:spcAft>
        <a:buSzPct val="100000"/>
        <a:buFont typeface="Arial" pitchFamily="34" charset="0"/>
        <a:buChar char="•"/>
        <a:defRPr sz="1600">
          <a:solidFill>
            <a:schemeClr val="tx2"/>
          </a:solidFill>
          <a:latin typeface="+mn-lt"/>
          <a:ea typeface="+mn-ea"/>
          <a:cs typeface="+mn-cs"/>
        </a:defRPr>
      </a:lvl1pPr>
      <a:lvl2pPr marL="357188" indent="-177800" algn="l" rtl="0" eaLnBrk="1" fontAlgn="base" hangingPunct="1">
        <a:spcBef>
          <a:spcPts val="0"/>
        </a:spcBef>
        <a:spcAft>
          <a:spcPct val="0"/>
        </a:spcAft>
        <a:buChar char="–"/>
        <a:defRPr sz="1600">
          <a:solidFill>
            <a:schemeClr val="tx2"/>
          </a:solidFill>
          <a:latin typeface="+mn-lt"/>
        </a:defRPr>
      </a:lvl2pPr>
      <a:lvl3pPr marL="536575" indent="-179388" algn="l" rtl="0" eaLnBrk="1" fontAlgn="base" hangingPunct="1">
        <a:spcBef>
          <a:spcPts val="0"/>
        </a:spcBef>
        <a:spcAft>
          <a:spcPct val="0"/>
        </a:spcAft>
        <a:buChar char="•"/>
        <a:defRPr sz="1600">
          <a:solidFill>
            <a:schemeClr val="tx2"/>
          </a:solidFill>
          <a:latin typeface="+mn-lt"/>
        </a:defRPr>
      </a:lvl3pPr>
      <a:lvl4pPr marL="714375" indent="-177800" algn="l" rtl="0" eaLnBrk="1" fontAlgn="base" hangingPunct="1">
        <a:spcBef>
          <a:spcPts val="0"/>
        </a:spcBef>
        <a:spcAft>
          <a:spcPct val="0"/>
        </a:spcAft>
        <a:buChar char="–"/>
        <a:defRPr sz="1600">
          <a:solidFill>
            <a:schemeClr val="tx2"/>
          </a:solidFill>
          <a:latin typeface="+mn-lt"/>
        </a:defRPr>
      </a:lvl4pPr>
      <a:lvl5pPr marL="893763" indent="-179388" algn="l" rtl="0" eaLnBrk="1" fontAlgn="base" hangingPunct="1">
        <a:spcBef>
          <a:spcPts val="0"/>
        </a:spcBef>
        <a:spcAft>
          <a:spcPct val="0"/>
        </a:spcAft>
        <a:buFont typeface="Arial" panose="020B0604020202020204" pitchFamily="34" charset="0"/>
        <a:buChar char="•"/>
        <a:defRPr sz="1600">
          <a:solidFill>
            <a:schemeClr val="tx2"/>
          </a:solidFill>
          <a:latin typeface="+mn-lt"/>
        </a:defRPr>
      </a:lvl5pPr>
      <a:lvl6pPr marL="3536862" indent="-380990" algn="l" rtl="0" eaLnBrk="1" fontAlgn="base" hangingPunct="1">
        <a:spcBef>
          <a:spcPct val="20000"/>
        </a:spcBef>
        <a:spcAft>
          <a:spcPct val="0"/>
        </a:spcAft>
        <a:buChar char="»"/>
        <a:defRPr sz="2667">
          <a:solidFill>
            <a:schemeClr val="tx1"/>
          </a:solidFill>
          <a:latin typeface="+mn-lt"/>
        </a:defRPr>
      </a:lvl6pPr>
      <a:lvl7pPr marL="4146447" indent="-380990" algn="l" rtl="0" eaLnBrk="1" fontAlgn="base" hangingPunct="1">
        <a:spcBef>
          <a:spcPct val="20000"/>
        </a:spcBef>
        <a:spcAft>
          <a:spcPct val="0"/>
        </a:spcAft>
        <a:buChar char="»"/>
        <a:defRPr sz="2667">
          <a:solidFill>
            <a:schemeClr val="tx1"/>
          </a:solidFill>
          <a:latin typeface="+mn-lt"/>
        </a:defRPr>
      </a:lvl7pPr>
      <a:lvl8pPr marL="4756032" indent="-380990" algn="l" rtl="0" eaLnBrk="1" fontAlgn="base" hangingPunct="1">
        <a:spcBef>
          <a:spcPct val="20000"/>
        </a:spcBef>
        <a:spcAft>
          <a:spcPct val="0"/>
        </a:spcAft>
        <a:buChar char="»"/>
        <a:defRPr sz="2667">
          <a:solidFill>
            <a:schemeClr val="tx1"/>
          </a:solidFill>
          <a:latin typeface="+mn-lt"/>
        </a:defRPr>
      </a:lvl8pPr>
      <a:lvl9pPr marL="5365617" indent="-380990" algn="l" rtl="0" eaLnBrk="1" fontAlgn="base" hangingPunct="1">
        <a:spcBef>
          <a:spcPct val="20000"/>
        </a:spcBef>
        <a:spcAft>
          <a:spcPct val="0"/>
        </a:spcAft>
        <a:buChar char="»"/>
        <a:defRPr sz="2667">
          <a:solidFill>
            <a:schemeClr val="tx1"/>
          </a:solidFill>
          <a:latin typeface="+mn-lt"/>
        </a:defRPr>
      </a:lvl9pPr>
    </p:bodyStyle>
    <p:otherStyle>
      <a:defPPr>
        <a:defRPr lang="pl-PL"/>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68">
          <p15:clr>
            <a:srgbClr val="F26B43"/>
          </p15:clr>
        </p15:guide>
        <p15:guide id="5" orient="horz" pos="3998">
          <p15:clr>
            <a:srgbClr val="F26B43"/>
          </p15:clr>
        </p15:guide>
        <p15:guide id="6" orient="horz" pos="822">
          <p15:clr>
            <a:srgbClr val="F26B43"/>
          </p15:clr>
        </p15:guide>
        <p15:guide id="7" orient="horz" pos="4095">
          <p15:clr>
            <a:srgbClr val="F26B43"/>
          </p15:clr>
        </p15:guide>
        <p15:guide id="8" pos="483">
          <p15:clr>
            <a:srgbClr val="F26B43"/>
          </p15:clr>
        </p15:guide>
        <p15:guide id="9" orient="horz" pos="3725">
          <p15:clr>
            <a:srgbClr val="F26B43"/>
          </p15:clr>
        </p15:guide>
        <p15:guide id="10" pos="7197">
          <p15:clr>
            <a:srgbClr val="F26B43"/>
          </p15:clr>
        </p15:guide>
        <p15:guide id="11" pos="3840">
          <p15:clr>
            <a:srgbClr val="F26B43"/>
          </p15:clr>
        </p15:guide>
        <p15:guide id="12" pos="200">
          <p15:clr>
            <a:srgbClr val="F26B43"/>
          </p15:clr>
        </p15:guide>
        <p15:guide id="13" pos="7477">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40"/>
            <a:ext cx="10972801" cy="711081"/>
          </a:xfrm>
          <a:prstGeom prst="rect">
            <a:avLst/>
          </a:prstGeom>
        </p:spPr>
        <p:txBody>
          <a:bodyPr vert="horz" lIns="121899" tIns="60949" rIns="121899" bIns="60949" rtlCol="0" anchor="ctr">
            <a:normAutofit/>
          </a:bodyPr>
          <a:lstStyle/>
          <a:p>
            <a:r>
              <a:rPr lang="en-US"/>
              <a:t>Click to edit Master title style</a:t>
            </a:r>
          </a:p>
        </p:txBody>
      </p:sp>
      <p:sp>
        <p:nvSpPr>
          <p:cNvPr id="3" name="Text Placeholder 2"/>
          <p:cNvSpPr>
            <a:spLocks noGrp="1"/>
          </p:cNvSpPr>
          <p:nvPr>
            <p:ph type="body" idx="1"/>
          </p:nvPr>
        </p:nvSpPr>
        <p:spPr>
          <a:xfrm>
            <a:off x="609600" y="1138426"/>
            <a:ext cx="10972801" cy="4987739"/>
          </a:xfrm>
          <a:prstGeom prst="rect">
            <a:avLst/>
          </a:prstGeom>
        </p:spPr>
        <p:txBody>
          <a:bodyPr vert="horz" lIns="121899" tIns="60949" rIns="121899"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2"/>
            <a:ext cx="2844800" cy="365125"/>
          </a:xfrm>
          <a:prstGeom prst="rect">
            <a:avLst/>
          </a:prstGeom>
        </p:spPr>
        <p:txBody>
          <a:bodyPr vert="horz" lIns="121899" tIns="60949" rIns="121899" bIns="60949" rtlCol="0" anchor="ctr"/>
          <a:lstStyle>
            <a:lvl1pPr algn="l">
              <a:defRPr sz="1600">
                <a:solidFill>
                  <a:schemeClr val="tx1">
                    <a:tint val="75000"/>
                  </a:schemeClr>
                </a:solidFill>
              </a:defRPr>
            </a:lvl1pPr>
          </a:lstStyle>
          <a:p>
            <a:fld id="{425404F2-BE9A-4460-8815-8F645183555F}" type="datetimeFigureOut">
              <a:rPr lang="en-US" smtClean="0"/>
              <a:pPr/>
              <a:t>6/7/2023</a:t>
            </a:fld>
            <a:endParaRPr lang="en-US"/>
          </a:p>
        </p:txBody>
      </p:sp>
      <p:sp>
        <p:nvSpPr>
          <p:cNvPr id="5" name="Footer Placeholder 4"/>
          <p:cNvSpPr>
            <a:spLocks noGrp="1"/>
          </p:cNvSpPr>
          <p:nvPr>
            <p:ph type="ftr" sz="quarter" idx="3"/>
          </p:nvPr>
        </p:nvSpPr>
        <p:spPr>
          <a:xfrm>
            <a:off x="4165601" y="6356352"/>
            <a:ext cx="3860800" cy="365125"/>
          </a:xfrm>
          <a:prstGeom prst="rect">
            <a:avLst/>
          </a:prstGeom>
        </p:spPr>
        <p:txBody>
          <a:bodyPr vert="horz" lIns="121899" tIns="60949" rIns="121899" bIns="60949" rtlCol="0" anchor="ctr"/>
          <a:lstStyle>
            <a:lvl1pPr algn="ctr">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1" y="6356352"/>
            <a:ext cx="2844800" cy="365125"/>
          </a:xfrm>
          <a:prstGeom prst="rect">
            <a:avLst/>
          </a:prstGeom>
        </p:spPr>
        <p:txBody>
          <a:bodyPr vert="horz" lIns="121899" tIns="60949" rIns="121899" bIns="60949" rtlCol="0" anchor="ctr"/>
          <a:lstStyle>
            <a:lvl1pPr algn="r">
              <a:defRPr sz="1600">
                <a:solidFill>
                  <a:schemeClr val="tx1">
                    <a:tint val="75000"/>
                  </a:schemeClr>
                </a:solidFill>
              </a:defRPr>
            </a:lvl1pPr>
          </a:lstStyle>
          <a:p>
            <a:fld id="{96E69268-9C8B-4EBF-A9EE-DC5DC2D48DC3}" type="slidenum">
              <a:rPr lang="en-US" smtClean="0"/>
              <a:pPr/>
              <a:t>‹#›</a:t>
            </a:fld>
            <a:endParaRPr lang="en-US"/>
          </a:p>
        </p:txBody>
      </p:sp>
    </p:spTree>
    <p:extLst>
      <p:ext uri="{BB962C8B-B14F-4D97-AF65-F5344CB8AC3E}">
        <p14:creationId xmlns:p14="http://schemas.microsoft.com/office/powerpoint/2010/main" val="3417179827"/>
      </p:ext>
    </p:extLst>
  </p:cSld>
  <p:clrMap bg1="lt1" tx1="dk1" bg2="lt2" tx2="dk2" accent1="accent1" accent2="accent2" accent3="accent3" accent4="accent4" accent5="accent5" accent6="accent6" hlink="hlink" folHlink="folHlink"/>
  <p:sldLayoutIdLst>
    <p:sldLayoutId id="2147483947" r:id="rId1"/>
    <p:sldLayoutId id="2147483948" r:id="rId2"/>
    <p:sldLayoutId id="2147483949" r:id="rId3"/>
    <p:sldLayoutId id="2147483950" r:id="rId4"/>
    <p:sldLayoutId id="2147483951" r:id="rId5"/>
    <p:sldLayoutId id="2147483952" r:id="rId6"/>
    <p:sldLayoutId id="2147483953" r:id="rId7"/>
    <p:sldLayoutId id="2147483954" r:id="rId8"/>
    <p:sldLayoutId id="2147483955" r:id="rId9"/>
    <p:sldLayoutId id="2147483956" r:id="rId10"/>
    <p:sldLayoutId id="2147483957" r:id="rId11"/>
    <p:sldLayoutId id="2147483958" r:id="rId12"/>
    <p:sldLayoutId id="2147483959" r:id="rId13"/>
    <p:sldLayoutId id="2147483960" r:id="rId14"/>
  </p:sldLayoutIdLst>
  <p:txStyles>
    <p:titleStyle>
      <a:lvl1pPr algn="l" defTabSz="1218987" rtl="0" eaLnBrk="1" latinLnBrk="0" hangingPunct="1">
        <a:spcBef>
          <a:spcPct val="0"/>
        </a:spcBef>
        <a:buNone/>
        <a:defRPr sz="3600" kern="1200">
          <a:solidFill>
            <a:schemeClr val="tx1"/>
          </a:solidFill>
          <a:latin typeface="+mj-lt"/>
          <a:ea typeface="+mj-ea"/>
          <a:cs typeface="+mj-cs"/>
        </a:defRPr>
      </a:lvl1pPr>
    </p:titleStyle>
    <p:body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55347FF-8464-45B7-95D7-91A658E146A5}" type="datetimeFigureOut">
              <a:rPr lang="zh-CN" altLang="en-US" smtClean="0">
                <a:solidFill>
                  <a:prstClr val="black">
                    <a:tint val="75000"/>
                  </a:prstClr>
                </a:solidFill>
              </a:rPr>
              <a:pPr/>
              <a:t>2023/6/7</a:t>
            </a:fld>
            <a:endParaRPr lang="zh-CN" altLang="en-US">
              <a:solidFill>
                <a:prstClr val="black">
                  <a:tint val="75000"/>
                </a:prstClr>
              </a:solidFill>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solidFill>
                <a:prstClr val="black">
                  <a:tint val="75000"/>
                </a:prstClr>
              </a:solidFill>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77D4C5F-08A5-4F3B-A240-1C3F95DF9884}"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844993326"/>
      </p:ext>
    </p:extLst>
  </p:cSld>
  <p:clrMap bg1="lt1" tx1="dk1" bg2="lt2" tx2="dk2" accent1="accent1" accent2="accent2" accent3="accent3" accent4="accent4" accent5="accent5" accent6="accent6" hlink="hlink" folHlink="folHlink"/>
  <p:sldLayoutIdLst>
    <p:sldLayoutId id="2147483990" r:id="rId1"/>
    <p:sldLayoutId id="2147483991" r:id="rId2"/>
  </p:sldLayoutIdLst>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9"/>
            </p:custDataLst>
            <p:extLst>
              <p:ext uri="{D42A27DB-BD31-4B8C-83A1-F6EECF244321}">
                <p14:modId xmlns:p14="http://schemas.microsoft.com/office/powerpoint/2010/main" val="589756772"/>
              </p:ext>
            </p:extLst>
          </p:nvPr>
        </p:nvGraphicFramePr>
        <p:xfrm>
          <a:off x="1589" y="1589"/>
          <a:ext cx="1587" cy="1587"/>
        </p:xfrm>
        <a:graphic>
          <a:graphicData uri="http://schemas.openxmlformats.org/presentationml/2006/ole">
            <mc:AlternateContent xmlns:mc="http://schemas.openxmlformats.org/markup-compatibility/2006">
              <mc:Choice xmlns:v="urn:schemas-microsoft-com:vml" Requires="v">
                <p:oleObj name="think-cell Slide" r:id="rId10" imgW="393" imgH="394" progId="TCLayout.ActiveDocument.1">
                  <p:embed/>
                </p:oleObj>
              </mc:Choice>
              <mc:Fallback>
                <p:oleObj name="think-cell Slide" r:id="rId10" imgW="393" imgH="394" progId="TCLayout.ActiveDocument.1">
                  <p:embed/>
                  <p:pic>
                    <p:nvPicPr>
                      <p:cNvPr id="2" name="Object 1" hidden="1"/>
                      <p:cNvPicPr/>
                      <p:nvPr/>
                    </p:nvPicPr>
                    <p:blipFill>
                      <a:blip r:embed="rId11"/>
                      <a:stretch>
                        <a:fillRect/>
                      </a:stretch>
                    </p:blipFill>
                    <p:spPr>
                      <a:xfrm>
                        <a:off x="1589" y="1589"/>
                        <a:ext cx="1587" cy="1587"/>
                      </a:xfrm>
                      <a:prstGeom prst="rect">
                        <a:avLst/>
                      </a:prstGeom>
                    </p:spPr>
                  </p:pic>
                </p:oleObj>
              </mc:Fallback>
            </mc:AlternateContent>
          </a:graphicData>
        </a:graphic>
      </p:graphicFrame>
      <p:pic>
        <p:nvPicPr>
          <p:cNvPr id="1026" name="Picture 15"/>
          <p:cNvPicPr>
            <a:picLocks noChangeAspect="1"/>
          </p:cNvPicPr>
          <p:nvPr userDrawn="1"/>
        </p:nvPicPr>
        <p:blipFill rotWithShape="1">
          <a:blip r:embed="rId12" cstate="screen">
            <a:extLst>
              <a:ext uri="{28A0092B-C50C-407E-A947-70E740481C1C}">
                <a14:useLocalDpi xmlns:a14="http://schemas.microsoft.com/office/drawing/2010/main"/>
              </a:ext>
            </a:extLst>
          </a:blip>
          <a:srcRect/>
          <a:stretch/>
        </p:blipFill>
        <p:spPr bwMode="auto">
          <a:xfrm>
            <a:off x="1" y="-33866"/>
            <a:ext cx="12192000" cy="68918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Text Placeholder 25"/>
          <p:cNvSpPr>
            <a:spLocks noGrp="1"/>
          </p:cNvSpPr>
          <p:nvPr>
            <p:ph type="body" idx="1"/>
          </p:nvPr>
        </p:nvSpPr>
        <p:spPr bwMode="auto">
          <a:xfrm>
            <a:off x="731840" y="1736725"/>
            <a:ext cx="10728325" cy="435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p>
            <a:pPr lvl="0"/>
            <a:r>
              <a:rPr lang="en-ZA"/>
              <a:t>Add first level body copy</a:t>
            </a:r>
          </a:p>
          <a:p>
            <a:pPr lvl="1"/>
            <a:r>
              <a:rPr lang="en-ZA"/>
              <a:t>First level bullet </a:t>
            </a:r>
          </a:p>
          <a:p>
            <a:pPr lvl="2"/>
            <a:r>
              <a:rPr lang="en-ZA"/>
              <a:t>Second level</a:t>
            </a:r>
          </a:p>
          <a:p>
            <a:pPr lvl="3"/>
            <a:r>
              <a:rPr lang="en-ZA"/>
              <a:t>Third level</a:t>
            </a:r>
          </a:p>
          <a:p>
            <a:pPr lvl="4"/>
            <a:r>
              <a:rPr lang="en-ZA"/>
              <a:t>Fourth level</a:t>
            </a:r>
          </a:p>
        </p:txBody>
      </p:sp>
      <p:sp>
        <p:nvSpPr>
          <p:cNvPr id="10" name="TextBox 9"/>
          <p:cNvSpPr txBox="1"/>
          <p:nvPr/>
        </p:nvSpPr>
        <p:spPr>
          <a:xfrm>
            <a:off x="8998493" y="6579614"/>
            <a:ext cx="4511675" cy="262344"/>
          </a:xfrm>
          <a:prstGeom prst="rect">
            <a:avLst/>
          </a:prstGeom>
          <a:noFill/>
        </p:spPr>
        <p:txBody>
          <a:bodyPr lIns="0" tIns="0" rIns="0" bIns="0" anchor="ctr"/>
          <a:lstStyle/>
          <a:p>
            <a:pPr fontAlgn="auto">
              <a:spcBef>
                <a:spcPts val="0"/>
              </a:spcBef>
              <a:spcAft>
                <a:spcPts val="0"/>
              </a:spcAft>
              <a:defRPr/>
            </a:pPr>
            <a:r>
              <a:rPr lang="en-ZA" sz="800" b="1" cap="all">
                <a:latin typeface="+mn-lt"/>
                <a:ea typeface="+mn-ea"/>
                <a:cs typeface="+mn-cs"/>
              </a:rPr>
              <a:t>STANBIC IBTC HOLDINGS PLC </a:t>
            </a:r>
            <a:r>
              <a:rPr lang="en-ZA" sz="800" cap="all">
                <a:latin typeface="+mn-lt"/>
                <a:ea typeface="+mn-ea"/>
                <a:cs typeface="+mn-cs"/>
              </a:rPr>
              <a:t>/ page </a:t>
            </a:r>
            <a:fld id="{A1DA93B5-536F-0546-9E18-4FBC258317E4}" type="slidenum">
              <a:rPr lang="en-ZA" sz="800" smtClean="0">
                <a:latin typeface="+mn-lt"/>
                <a:ea typeface="+mn-ea"/>
                <a:cs typeface="+mn-cs"/>
              </a:rPr>
              <a:pPr fontAlgn="auto">
                <a:spcBef>
                  <a:spcPts val="0"/>
                </a:spcBef>
                <a:spcAft>
                  <a:spcPts val="0"/>
                </a:spcAft>
                <a:defRPr/>
              </a:pPr>
              <a:t>‹#›</a:t>
            </a:fld>
            <a:r>
              <a:rPr lang="en-ZA" sz="800">
                <a:latin typeface="+mn-lt"/>
                <a:ea typeface="+mn-ea"/>
                <a:cs typeface="+mn-cs"/>
              </a:rPr>
              <a:t> /</a:t>
            </a:r>
            <a:r>
              <a:rPr lang="en-ZA" sz="800" cap="all">
                <a:latin typeface="+mn-lt"/>
                <a:ea typeface="+mn-ea"/>
                <a:cs typeface="+mn-cs"/>
              </a:rPr>
              <a:t> </a:t>
            </a:r>
            <a:r>
              <a:rPr lang="en-ZA" sz="800" b="1" cap="all">
                <a:latin typeface="+mn-lt"/>
                <a:ea typeface="+mn-ea"/>
                <a:cs typeface="+mn-cs"/>
              </a:rPr>
              <a:t> </a:t>
            </a:r>
            <a:endParaRPr lang="en-ZA" sz="800" b="1" cap="all" baseline="30000">
              <a:latin typeface="+mn-lt"/>
              <a:ea typeface="+mn-ea"/>
              <a:cs typeface="+mn-cs"/>
            </a:endParaRPr>
          </a:p>
        </p:txBody>
      </p:sp>
      <p:sp>
        <p:nvSpPr>
          <p:cNvPr id="23" name="Title Placeholder 22"/>
          <p:cNvSpPr>
            <a:spLocks noGrp="1"/>
          </p:cNvSpPr>
          <p:nvPr>
            <p:ph type="title"/>
          </p:nvPr>
        </p:nvSpPr>
        <p:spPr>
          <a:xfrm>
            <a:off x="677335" y="530231"/>
            <a:ext cx="10196697" cy="384175"/>
          </a:xfrm>
          <a:prstGeom prst="rect">
            <a:avLst/>
          </a:prstGeom>
        </p:spPr>
        <p:txBody>
          <a:bodyPr vert="horz" lIns="0" tIns="0" rIns="0" bIns="0" rtlCol="0" anchor="t">
            <a:normAutofit/>
          </a:bodyPr>
          <a:lstStyle/>
          <a:p>
            <a:pPr lvl="0"/>
            <a:r>
              <a:rPr lang="en-ZA"/>
              <a:t>Add slide title</a:t>
            </a:r>
          </a:p>
        </p:txBody>
      </p:sp>
      <p:sp>
        <p:nvSpPr>
          <p:cNvPr id="7" name="McK 5. Source" hidden="1"/>
          <p:cNvSpPr>
            <a:spLocks noChangeArrowheads="1"/>
          </p:cNvSpPr>
          <p:nvPr userDrawn="1"/>
        </p:nvSpPr>
        <p:spPr bwMode="auto">
          <a:xfrm>
            <a:off x="718609" y="6564117"/>
            <a:ext cx="9336759" cy="160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p>
            <a:pPr marL="621975" indent="-621975" defTabSz="913526">
              <a:tabLst>
                <a:tab pos="625214" algn="l"/>
              </a:tabLst>
            </a:pPr>
            <a:r>
              <a:rPr lang="en-ZA" sz="1020">
                <a:solidFill>
                  <a:schemeClr val="tx2"/>
                </a:solidFill>
                <a:latin typeface="Arial" pitchFamily="34" charset="0"/>
                <a:ea typeface="+mn-ea"/>
                <a:cs typeface="+mn-cs"/>
              </a:rPr>
              <a:t>SOURCE: Source</a:t>
            </a:r>
          </a:p>
        </p:txBody>
      </p:sp>
      <p:sp>
        <p:nvSpPr>
          <p:cNvPr id="3" name="MSIPCMContentMarking" descr="{&quot;HashCode&quot;:-986782324,&quot;Placement&quot;:&quot;Footer&quot;}">
            <a:extLst>
              <a:ext uri="{FF2B5EF4-FFF2-40B4-BE49-F238E27FC236}">
                <a16:creationId xmlns:a16="http://schemas.microsoft.com/office/drawing/2014/main" id="{8F4BD22B-BD36-4EE5-8700-3854443BF2B9}"/>
              </a:ext>
            </a:extLst>
          </p:cNvPr>
          <p:cNvSpPr txBox="1"/>
          <p:nvPr userDrawn="1"/>
        </p:nvSpPr>
        <p:spPr>
          <a:xfrm>
            <a:off x="0" y="6595656"/>
            <a:ext cx="1821276" cy="262344"/>
          </a:xfrm>
          <a:prstGeom prst="rect">
            <a:avLst/>
          </a:prstGeom>
          <a:noFill/>
        </p:spPr>
        <p:txBody>
          <a:bodyPr vert="horz" wrap="square" lIns="0" tIns="0" rIns="0" bIns="0" rtlCol="0" anchor="ctr" anchorCtr="1">
            <a:noAutofit/>
          </a:bodyPr>
          <a:lstStyle/>
          <a:p>
            <a:pPr algn="l" rtl="0">
              <a:spcBef>
                <a:spcPct val="0"/>
              </a:spcBef>
              <a:spcAft>
                <a:spcPct val="0"/>
              </a:spcAft>
            </a:pPr>
            <a:r>
              <a:rPr lang="en-US" sz="1000" b="0" i="0" u="none" strike="noStrike" kern="1200" baseline="0">
                <a:solidFill>
                  <a:srgbClr val="000000"/>
                </a:solidFill>
                <a:latin typeface="Calibri" panose="020F0502020204030204" pitchFamily="34" charset="0"/>
                <a:ea typeface="+mn-ea"/>
                <a:cs typeface="+mn-cs"/>
              </a:rPr>
              <a:t>Classified as Internal use only</a:t>
            </a:r>
            <a:endParaRPr lang="en-GB" sz="1000" b="0" i="0" u="none" strike="noStrike" kern="1200" baseline="0" err="1">
              <a:solidFill>
                <a:srgbClr val="000000"/>
              </a:solidFill>
              <a:latin typeface="Calibri" panose="020F0502020204030204" pitchFamily="34" charset="0"/>
              <a:ea typeface="+mn-ea"/>
              <a:cs typeface="+mn-cs"/>
            </a:endParaRPr>
          </a:p>
        </p:txBody>
      </p:sp>
    </p:spTree>
    <p:extLst>
      <p:ext uri="{BB962C8B-B14F-4D97-AF65-F5344CB8AC3E}">
        <p14:creationId xmlns:p14="http://schemas.microsoft.com/office/powerpoint/2010/main" val="3275337836"/>
      </p:ext>
    </p:extLst>
  </p:cSld>
  <p:clrMap bg1="lt1" tx1="dk1" bg2="lt2" tx2="dk2" accent1="accent1" accent2="accent2" accent3="accent3" accent4="accent4" accent5="accent5" accent6="accent6" hlink="hlink" folHlink="folHlink"/>
  <p:sldLayoutIdLst>
    <p:sldLayoutId id="2147484018" r:id="rId1"/>
    <p:sldLayoutId id="2147484019" r:id="rId2"/>
    <p:sldLayoutId id="2147484020" r:id="rId3"/>
    <p:sldLayoutId id="2147484022" r:id="rId4"/>
    <p:sldLayoutId id="2147484023" r:id="rId5"/>
    <p:sldLayoutId id="2147484024" r:id="rId6"/>
    <p:sldLayoutId id="2147484132" r:id="rId7"/>
  </p:sldLayoutIdLst>
  <p:txStyles>
    <p:titleStyle>
      <a:lvl1pPr algn="l" defTabSz="685800" rtl="0" eaLnBrk="1" fontAlgn="base" hangingPunct="1">
        <a:spcBef>
          <a:spcPct val="0"/>
        </a:spcBef>
        <a:spcAft>
          <a:spcPct val="0"/>
        </a:spcAft>
        <a:defRPr lang="en-ZA" sz="2400" b="1" kern="1200" cap="all">
          <a:solidFill>
            <a:schemeClr val="tx1"/>
          </a:solidFill>
          <a:latin typeface="+mj-lt"/>
          <a:ea typeface="ＭＳ Ｐゴシック" charset="0"/>
          <a:cs typeface="ＭＳ Ｐゴシック" charset="0"/>
        </a:defRPr>
      </a:lvl1pPr>
      <a:lvl2pPr algn="l" defTabSz="685800" rtl="0" eaLnBrk="1" fontAlgn="base" hangingPunct="1">
        <a:spcBef>
          <a:spcPct val="0"/>
        </a:spcBef>
        <a:spcAft>
          <a:spcPct val="0"/>
        </a:spcAft>
        <a:defRPr sz="2400" b="1">
          <a:solidFill>
            <a:schemeClr val="tx1"/>
          </a:solidFill>
          <a:latin typeface="Arial" charset="0"/>
          <a:ea typeface="ＭＳ Ｐゴシック" charset="0"/>
          <a:cs typeface="ＭＳ Ｐゴシック" charset="0"/>
        </a:defRPr>
      </a:lvl2pPr>
      <a:lvl3pPr algn="l" defTabSz="685800" rtl="0" eaLnBrk="1" fontAlgn="base" hangingPunct="1">
        <a:spcBef>
          <a:spcPct val="0"/>
        </a:spcBef>
        <a:spcAft>
          <a:spcPct val="0"/>
        </a:spcAft>
        <a:defRPr sz="2400" b="1">
          <a:solidFill>
            <a:schemeClr val="tx1"/>
          </a:solidFill>
          <a:latin typeface="Arial" charset="0"/>
          <a:ea typeface="ＭＳ Ｐゴシック" charset="0"/>
          <a:cs typeface="ＭＳ Ｐゴシック" charset="0"/>
        </a:defRPr>
      </a:lvl3pPr>
      <a:lvl4pPr algn="l" defTabSz="685800" rtl="0" eaLnBrk="1" fontAlgn="base" hangingPunct="1">
        <a:spcBef>
          <a:spcPct val="0"/>
        </a:spcBef>
        <a:spcAft>
          <a:spcPct val="0"/>
        </a:spcAft>
        <a:defRPr sz="2400" b="1">
          <a:solidFill>
            <a:schemeClr val="tx1"/>
          </a:solidFill>
          <a:latin typeface="Arial" charset="0"/>
          <a:ea typeface="ＭＳ Ｐゴシック" charset="0"/>
          <a:cs typeface="ＭＳ Ｐゴシック" charset="0"/>
        </a:defRPr>
      </a:lvl4pPr>
      <a:lvl5pPr algn="l" defTabSz="685800" rtl="0" eaLnBrk="1" fontAlgn="base" hangingPunct="1">
        <a:spcBef>
          <a:spcPct val="0"/>
        </a:spcBef>
        <a:spcAft>
          <a:spcPct val="0"/>
        </a:spcAft>
        <a:defRPr sz="2400" b="1">
          <a:solidFill>
            <a:schemeClr val="tx1"/>
          </a:solidFill>
          <a:latin typeface="Arial" charset="0"/>
          <a:ea typeface="ＭＳ Ｐゴシック" charset="0"/>
          <a:cs typeface="ＭＳ Ｐゴシック" charset="0"/>
        </a:defRPr>
      </a:lvl5pPr>
      <a:lvl6pPr marL="457200" algn="l" defTabSz="685800" rtl="0" eaLnBrk="1" fontAlgn="base" hangingPunct="1">
        <a:spcBef>
          <a:spcPct val="0"/>
        </a:spcBef>
        <a:spcAft>
          <a:spcPct val="0"/>
        </a:spcAft>
        <a:defRPr sz="2400" b="1">
          <a:solidFill>
            <a:schemeClr val="tx1"/>
          </a:solidFill>
          <a:latin typeface="Arial" charset="0"/>
          <a:ea typeface="ＭＳ Ｐゴシック" charset="0"/>
          <a:cs typeface="ＭＳ Ｐゴシック" charset="0"/>
        </a:defRPr>
      </a:lvl6pPr>
      <a:lvl7pPr marL="914400" algn="l" defTabSz="685800" rtl="0" eaLnBrk="1" fontAlgn="base" hangingPunct="1">
        <a:spcBef>
          <a:spcPct val="0"/>
        </a:spcBef>
        <a:spcAft>
          <a:spcPct val="0"/>
        </a:spcAft>
        <a:defRPr sz="2400" b="1">
          <a:solidFill>
            <a:schemeClr val="tx1"/>
          </a:solidFill>
          <a:latin typeface="Arial" charset="0"/>
          <a:ea typeface="ＭＳ Ｐゴシック" charset="0"/>
          <a:cs typeface="ＭＳ Ｐゴシック" charset="0"/>
        </a:defRPr>
      </a:lvl7pPr>
      <a:lvl8pPr marL="1371600" algn="l" defTabSz="685800" rtl="0" eaLnBrk="1" fontAlgn="base" hangingPunct="1">
        <a:spcBef>
          <a:spcPct val="0"/>
        </a:spcBef>
        <a:spcAft>
          <a:spcPct val="0"/>
        </a:spcAft>
        <a:defRPr sz="2400" b="1">
          <a:solidFill>
            <a:schemeClr val="tx1"/>
          </a:solidFill>
          <a:latin typeface="Arial" charset="0"/>
          <a:ea typeface="ＭＳ Ｐゴシック" charset="0"/>
          <a:cs typeface="ＭＳ Ｐゴシック" charset="0"/>
        </a:defRPr>
      </a:lvl8pPr>
      <a:lvl9pPr marL="1828800" algn="l" defTabSz="685800" rtl="0" eaLnBrk="1" fontAlgn="base" hangingPunct="1">
        <a:spcBef>
          <a:spcPct val="0"/>
        </a:spcBef>
        <a:spcAft>
          <a:spcPct val="0"/>
        </a:spcAft>
        <a:defRPr sz="2400" b="1">
          <a:solidFill>
            <a:schemeClr val="tx1"/>
          </a:solidFill>
          <a:latin typeface="Arial" charset="0"/>
          <a:ea typeface="ＭＳ Ｐゴシック" charset="0"/>
          <a:cs typeface="ＭＳ Ｐゴシック" charset="0"/>
        </a:defRPr>
      </a:lvl9pPr>
    </p:titleStyle>
    <p:bodyStyle>
      <a:lvl1pPr algn="l" defTabSz="685800" rtl="0" eaLnBrk="1" fontAlgn="base" hangingPunct="1">
        <a:lnSpc>
          <a:spcPct val="120000"/>
        </a:lnSpc>
        <a:spcBef>
          <a:spcPct val="0"/>
        </a:spcBef>
        <a:spcAft>
          <a:spcPct val="0"/>
        </a:spcAft>
        <a:buFont typeface="Arial" charset="0"/>
        <a:defRPr kern="1200">
          <a:solidFill>
            <a:schemeClr val="tx1"/>
          </a:solidFill>
          <a:latin typeface="+mn-lt"/>
          <a:ea typeface="ＭＳ Ｐゴシック" charset="0"/>
          <a:cs typeface="ＭＳ Ｐゴシック" charset="0"/>
        </a:defRPr>
      </a:lvl1pPr>
      <a:lvl2pPr marL="182563" indent="-176213" algn="l" defTabSz="685800" rtl="0" eaLnBrk="1" fontAlgn="base" hangingPunct="1">
        <a:lnSpc>
          <a:spcPct val="120000"/>
        </a:lnSpc>
        <a:spcBef>
          <a:spcPct val="0"/>
        </a:spcBef>
        <a:spcAft>
          <a:spcPct val="0"/>
        </a:spcAft>
        <a:buClr>
          <a:schemeClr val="tx1"/>
        </a:buClr>
        <a:buSzPct val="140000"/>
        <a:buFont typeface="Arial" charset="0"/>
        <a:buChar char="•"/>
        <a:defRPr kern="1200">
          <a:solidFill>
            <a:schemeClr val="tx1"/>
          </a:solidFill>
          <a:latin typeface="+mn-lt"/>
          <a:ea typeface="ＭＳ Ｐゴシック" charset="0"/>
          <a:cs typeface="+mn-cs"/>
        </a:defRPr>
      </a:lvl2pPr>
      <a:lvl3pPr marL="444500" indent="-212725" algn="l" defTabSz="685800" rtl="0" eaLnBrk="1" fontAlgn="base" hangingPunct="1">
        <a:lnSpc>
          <a:spcPct val="120000"/>
        </a:lnSpc>
        <a:spcBef>
          <a:spcPct val="0"/>
        </a:spcBef>
        <a:spcAft>
          <a:spcPct val="0"/>
        </a:spcAft>
        <a:buClr>
          <a:schemeClr val="tx1"/>
        </a:buClr>
        <a:buSzPct val="100000"/>
        <a:buFont typeface="Calibri" charset="0"/>
        <a:buChar char="─"/>
        <a:defRPr kern="1200">
          <a:solidFill>
            <a:schemeClr val="tx1"/>
          </a:solidFill>
          <a:latin typeface="+mn-lt"/>
          <a:ea typeface="ＭＳ Ｐゴシック" charset="0"/>
          <a:cs typeface="+mn-cs"/>
        </a:defRPr>
      </a:lvl3pPr>
      <a:lvl4pPr marL="661988" indent="-168275" algn="l" defTabSz="685800" rtl="0" eaLnBrk="1" fontAlgn="base" hangingPunct="1">
        <a:lnSpc>
          <a:spcPct val="120000"/>
        </a:lnSpc>
        <a:spcBef>
          <a:spcPct val="0"/>
        </a:spcBef>
        <a:spcAft>
          <a:spcPct val="0"/>
        </a:spcAft>
        <a:buClr>
          <a:schemeClr val="tx1"/>
        </a:buClr>
        <a:buSzPct val="100000"/>
        <a:buFont typeface="Arial" charset="0"/>
        <a:buChar char="•"/>
        <a:defRPr kern="1200">
          <a:solidFill>
            <a:schemeClr val="tx1"/>
          </a:solidFill>
          <a:latin typeface="+mn-lt"/>
          <a:ea typeface="ＭＳ Ｐゴシック" charset="0"/>
          <a:cs typeface="+mn-cs"/>
        </a:defRPr>
      </a:lvl4pPr>
      <a:lvl5pPr marL="984250" indent="-192088" algn="l" defTabSz="685800" rtl="0" eaLnBrk="1" fontAlgn="base" hangingPunct="1">
        <a:lnSpc>
          <a:spcPct val="120000"/>
        </a:lnSpc>
        <a:spcBef>
          <a:spcPct val="0"/>
        </a:spcBef>
        <a:spcAft>
          <a:spcPct val="0"/>
        </a:spcAft>
        <a:buClr>
          <a:schemeClr val="tx1"/>
        </a:buClr>
        <a:buSzPct val="100000"/>
        <a:buFont typeface="Calibri" charset="0"/>
        <a:buChar char="─"/>
        <a:defRPr kern="1200">
          <a:solidFill>
            <a:schemeClr val="tx1"/>
          </a:solidFill>
          <a:latin typeface="+mn-lt"/>
          <a:ea typeface="ＭＳ Ｐゴシック" charset="0"/>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Rectangle 8"/>
          <p:cNvSpPr/>
          <p:nvPr userDrawn="1"/>
        </p:nvSpPr>
        <p:spPr>
          <a:xfrm>
            <a:off x="0" y="304800"/>
            <a:ext cx="12192000" cy="65532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endParaRPr lang="en-ZA"/>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ZA">
              <a:solidFill>
                <a:prstClr val="black">
                  <a:tint val="75000"/>
                </a:prstClr>
              </a:solidFill>
            </a:endParaRPr>
          </a:p>
        </p:txBody>
      </p:sp>
      <p:sp>
        <p:nvSpPr>
          <p:cNvPr id="6" name="Slide Number Placeholder 5"/>
          <p:cNvSpPr>
            <a:spLocks noGrp="1"/>
          </p:cNvSpPr>
          <p:nvPr>
            <p:ph type="sldNum" sz="quarter" idx="4"/>
          </p:nvPr>
        </p:nvSpPr>
        <p:spPr>
          <a:xfrm>
            <a:off x="0" y="6374361"/>
            <a:ext cx="2844800" cy="365125"/>
          </a:xfrm>
          <a:prstGeom prst="rect">
            <a:avLst/>
          </a:prstGeom>
        </p:spPr>
        <p:txBody>
          <a:bodyPr vert="horz" lIns="91440" tIns="45720" rIns="91440" bIns="45720" rtlCol="0" anchor="ctr"/>
          <a:lstStyle>
            <a:lvl1pPr algn="l">
              <a:defRPr sz="1200">
                <a:solidFill>
                  <a:schemeClr val="accent1"/>
                </a:solidFill>
              </a:defRPr>
            </a:lvl1pPr>
          </a:lstStyle>
          <a:p>
            <a:fld id="{EF665334-BA80-4221-8ED8-B4775E5D9935}" type="slidenum">
              <a:rPr lang="en-ZA" smtClean="0"/>
              <a:pPr/>
              <a:t>‹#›</a:t>
            </a:fld>
            <a:endParaRPr lang="en-ZA"/>
          </a:p>
        </p:txBody>
      </p:sp>
      <p:pic>
        <p:nvPicPr>
          <p:cNvPr id="8" name="Picture 7" descr="HoldCo -swoosh.tif"/>
          <p:cNvPicPr/>
          <p:nvPr/>
        </p:nvPicPr>
        <p:blipFill>
          <a:blip r:embed="rId9"/>
          <a:stretch>
            <a:fillRect/>
          </a:stretch>
        </p:blipFill>
        <p:spPr>
          <a:xfrm>
            <a:off x="6604000" y="6455664"/>
            <a:ext cx="5501640" cy="402336"/>
          </a:xfrm>
          <a:prstGeom prst="rect">
            <a:avLst/>
          </a:prstGeom>
        </p:spPr>
      </p:pic>
      <p:sp>
        <p:nvSpPr>
          <p:cNvPr id="12" name="Rectangle 11"/>
          <p:cNvSpPr/>
          <p:nvPr userDrawn="1"/>
        </p:nvSpPr>
        <p:spPr>
          <a:xfrm>
            <a:off x="0" y="0"/>
            <a:ext cx="12192000" cy="304800"/>
          </a:xfrm>
          <a:prstGeom prst="rect">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13" name="Picture 12" descr="HoldCo.tif"/>
          <p:cNvPicPr/>
          <p:nvPr userDrawn="1"/>
        </p:nvPicPr>
        <p:blipFill>
          <a:blip r:embed="rId10"/>
          <a:stretch>
            <a:fillRect/>
          </a:stretch>
        </p:blipFill>
        <p:spPr>
          <a:xfrm>
            <a:off x="11456597" y="61970"/>
            <a:ext cx="510115" cy="547630"/>
          </a:xfrm>
          <a:prstGeom prst="rect">
            <a:avLst/>
          </a:prstGeom>
        </p:spPr>
      </p:pic>
      <p:sp>
        <p:nvSpPr>
          <p:cNvPr id="4" name="MSIPCMContentMarking" descr="{&quot;HashCode&quot;:-986782324,&quot;Placement&quot;:&quot;Footer&quot;,&quot;Top&quot;:519.343,&quot;Left&quot;:0.0,&quot;SlideWidth&quot;:960,&quot;SlideHeight&quot;:540}">
            <a:extLst>
              <a:ext uri="{FF2B5EF4-FFF2-40B4-BE49-F238E27FC236}">
                <a16:creationId xmlns:a16="http://schemas.microsoft.com/office/drawing/2014/main" id="{75E9B7FB-F39A-4E8B-8779-7460E69F5010}"/>
              </a:ext>
            </a:extLst>
          </p:cNvPr>
          <p:cNvSpPr txBox="1"/>
          <p:nvPr userDrawn="1"/>
        </p:nvSpPr>
        <p:spPr>
          <a:xfrm>
            <a:off x="0" y="6595656"/>
            <a:ext cx="1820802" cy="262344"/>
          </a:xfrm>
          <a:prstGeom prst="rect">
            <a:avLst/>
          </a:prstGeom>
          <a:noFill/>
        </p:spPr>
        <p:txBody>
          <a:bodyPr vert="horz" wrap="square" lIns="0" tIns="0" rIns="0" bIns="0" rtlCol="0" anchor="ctr" anchorCtr="1">
            <a:spAutoFit/>
          </a:bodyPr>
          <a:lstStyle/>
          <a:p>
            <a:pPr algn="l">
              <a:spcBef>
                <a:spcPts val="0"/>
              </a:spcBef>
              <a:spcAft>
                <a:spcPts val="0"/>
              </a:spcAft>
            </a:pPr>
            <a:r>
              <a:rPr lang="en-US" sz="1000">
                <a:solidFill>
                  <a:srgbClr val="000000"/>
                </a:solidFill>
                <a:latin typeface="Calibri" panose="020F0502020204030204" pitchFamily="34" charset="0"/>
              </a:rPr>
              <a:t>Classified as Internal use only</a:t>
            </a:r>
          </a:p>
        </p:txBody>
      </p:sp>
    </p:spTree>
    <p:extLst>
      <p:ext uri="{BB962C8B-B14F-4D97-AF65-F5344CB8AC3E}">
        <p14:creationId xmlns:p14="http://schemas.microsoft.com/office/powerpoint/2010/main" val="2698946587"/>
      </p:ext>
    </p:extLst>
  </p:cSld>
  <p:clrMap bg1="lt1" tx1="dk1" bg2="lt2" tx2="dk2" accent1="accent1" accent2="accent2" accent3="accent3" accent4="accent4" accent5="accent5" accent6="accent6" hlink="hlink" folHlink="folHlink"/>
  <p:sldLayoutIdLst>
    <p:sldLayoutId id="2147484029" r:id="rId1"/>
    <p:sldLayoutId id="2147484030" r:id="rId2"/>
    <p:sldLayoutId id="2147484031" r:id="rId3"/>
    <p:sldLayoutId id="2147484032" r:id="rId4"/>
    <p:sldLayoutId id="2147484033" r:id="rId5"/>
    <p:sldLayoutId id="2147484034" r:id="rId6"/>
    <p:sldLayoutId id="2147484035" r:id="rId7"/>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3628ED0F-F58C-4891-B57C-4F61FC489853}"/>
              </a:ext>
            </a:extLst>
          </p:cNvPr>
          <p:cNvPicPr>
            <a:picLocks noChangeAspect="1"/>
          </p:cNvPicPr>
          <p:nvPr userDrawn="1"/>
        </p:nvPicPr>
        <p:blipFill rotWithShape="1">
          <a:blip r:embed="rId23" cstate="print">
            <a:extLst>
              <a:ext uri="{28A0092B-C50C-407E-A947-70E740481C1C}">
                <a14:useLocalDpi xmlns:a14="http://schemas.microsoft.com/office/drawing/2010/main" val="0"/>
              </a:ext>
            </a:extLst>
          </a:blip>
          <a:srcRect l="87422"/>
          <a:stretch/>
        </p:blipFill>
        <p:spPr>
          <a:xfrm>
            <a:off x="10660739" y="5855189"/>
            <a:ext cx="1533524" cy="1008636"/>
          </a:xfrm>
          <a:prstGeom prst="rect">
            <a:avLst/>
          </a:prstGeom>
        </p:spPr>
      </p:pic>
      <p:pic>
        <p:nvPicPr>
          <p:cNvPr id="17" name="Picture 16">
            <a:extLst>
              <a:ext uri="{FF2B5EF4-FFF2-40B4-BE49-F238E27FC236}">
                <a16:creationId xmlns:a16="http://schemas.microsoft.com/office/drawing/2014/main" id="{4C50B12F-0121-4DE4-A6C7-C0EFC11DA370}"/>
              </a:ext>
            </a:extLst>
          </p:cNvPr>
          <p:cNvPicPr>
            <a:picLocks noChangeAspect="1"/>
          </p:cNvPicPr>
          <p:nvPr userDrawn="1"/>
        </p:nvPicPr>
        <p:blipFill rotWithShape="1">
          <a:blip r:embed="rId23" cstate="print">
            <a:extLst>
              <a:ext uri="{28A0092B-C50C-407E-A947-70E740481C1C}">
                <a14:useLocalDpi xmlns:a14="http://schemas.microsoft.com/office/drawing/2010/main" val="0"/>
              </a:ext>
            </a:extLst>
          </a:blip>
          <a:srcRect l="36" r="12578"/>
          <a:stretch/>
        </p:blipFill>
        <p:spPr>
          <a:xfrm>
            <a:off x="-2263" y="5855189"/>
            <a:ext cx="10653949" cy="1008636"/>
          </a:xfrm>
          <a:prstGeom prst="rect">
            <a:avLst/>
          </a:prstGeom>
        </p:spPr>
      </p:pic>
      <p:pic>
        <p:nvPicPr>
          <p:cNvPr id="13" name="Picture 12" descr="A close up of a logo&#10;&#10;Description automatically generated">
            <a:extLst>
              <a:ext uri="{FF2B5EF4-FFF2-40B4-BE49-F238E27FC236}">
                <a16:creationId xmlns:a16="http://schemas.microsoft.com/office/drawing/2014/main" id="{A5666D4A-B2F9-4D90-B516-FA5B9BC9C7F5}"/>
              </a:ext>
            </a:extLst>
          </p:cNvPr>
          <p:cNvPicPr>
            <a:picLocks noChangeAspect="1"/>
          </p:cNvPicPr>
          <p:nvPr userDrawn="1"/>
        </p:nvPicPr>
        <p:blipFill rotWithShape="1">
          <a:blip r:embed="rId24" cstate="print">
            <a:extLst>
              <a:ext uri="{28A0092B-C50C-407E-A947-70E740481C1C}">
                <a14:useLocalDpi xmlns:a14="http://schemas.microsoft.com/office/drawing/2010/main" val="0"/>
              </a:ext>
            </a:extLst>
          </a:blip>
          <a:srcRect r="88044"/>
          <a:stretch/>
        </p:blipFill>
        <p:spPr>
          <a:xfrm>
            <a:off x="-17927" y="-499652"/>
            <a:ext cx="1457608" cy="1755210"/>
          </a:xfrm>
          <a:prstGeom prst="rect">
            <a:avLst/>
          </a:prstGeom>
        </p:spPr>
      </p:pic>
      <p:sp>
        <p:nvSpPr>
          <p:cNvPr id="2038" name="shpPlaceholderMain"/>
          <p:cNvSpPr>
            <a:spLocks noGrp="1" noChangeArrowheads="1"/>
          </p:cNvSpPr>
          <p:nvPr>
            <p:ph type="body" idx="1"/>
          </p:nvPr>
        </p:nvSpPr>
        <p:spPr bwMode="auto">
          <a:xfrm>
            <a:off x="766763" y="1315670"/>
            <a:ext cx="10658475" cy="45977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t>Add first level</a:t>
            </a:r>
          </a:p>
          <a:p>
            <a:pPr lvl="1"/>
            <a:r>
              <a:rPr lang="en-GB"/>
              <a:t>Second level</a:t>
            </a:r>
          </a:p>
          <a:p>
            <a:pPr lvl="2"/>
            <a:r>
              <a:rPr lang="en-GB"/>
              <a:t>Third level</a:t>
            </a:r>
          </a:p>
          <a:p>
            <a:pPr lvl="3"/>
            <a:r>
              <a:rPr lang="en-GB"/>
              <a:t>Fourth level</a:t>
            </a:r>
          </a:p>
          <a:p>
            <a:pPr lvl="4"/>
            <a:r>
              <a:rPr lang="en-GB"/>
              <a:t>Fifth level</a:t>
            </a:r>
          </a:p>
        </p:txBody>
      </p:sp>
      <p:grpSp>
        <p:nvGrpSpPr>
          <p:cNvPr id="41000" name="shpGridNormal" hidden="1"/>
          <p:cNvGrpSpPr>
            <a:grpSpLocks/>
          </p:cNvGrpSpPr>
          <p:nvPr userDrawn="1"/>
        </p:nvGrpSpPr>
        <p:grpSpPr bwMode="auto">
          <a:xfrm>
            <a:off x="529497" y="514350"/>
            <a:ext cx="11138876" cy="6005513"/>
            <a:chOff x="271" y="324"/>
            <a:chExt cx="5701" cy="3783"/>
          </a:xfrm>
        </p:grpSpPr>
        <p:sp>
          <p:nvSpPr>
            <p:cNvPr id="40993" name="shpGridTitle" hidden="1"/>
            <p:cNvSpPr>
              <a:spLocks noChangeArrowheads="1"/>
            </p:cNvSpPr>
            <p:nvPr userDrawn="1"/>
          </p:nvSpPr>
          <p:spPr bwMode="auto">
            <a:xfrm>
              <a:off x="271" y="324"/>
              <a:ext cx="5701" cy="771"/>
            </a:xfrm>
            <a:prstGeom prst="rect">
              <a:avLst/>
            </a:prstGeom>
            <a:noFill/>
            <a:ln w="12700">
              <a:solidFill>
                <a:srgbClr val="676767"/>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GB" sz="3200"/>
            </a:p>
          </p:txBody>
        </p:sp>
        <p:sp>
          <p:nvSpPr>
            <p:cNvPr id="40994" name="shpGridMain" hidden="1"/>
            <p:cNvSpPr>
              <a:spLocks noChangeArrowheads="1"/>
            </p:cNvSpPr>
            <p:nvPr userDrawn="1"/>
          </p:nvSpPr>
          <p:spPr bwMode="auto">
            <a:xfrm>
              <a:off x="271" y="1179"/>
              <a:ext cx="5701" cy="2776"/>
            </a:xfrm>
            <a:prstGeom prst="rect">
              <a:avLst/>
            </a:prstGeom>
            <a:noFill/>
            <a:ln w="12700">
              <a:solidFill>
                <a:srgbClr val="676767"/>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GB" sz="3200"/>
            </a:p>
          </p:txBody>
        </p:sp>
        <p:sp>
          <p:nvSpPr>
            <p:cNvPr id="40998" name="shpGridFooter" hidden="1"/>
            <p:cNvSpPr>
              <a:spLocks noChangeArrowheads="1"/>
            </p:cNvSpPr>
            <p:nvPr userDrawn="1"/>
          </p:nvSpPr>
          <p:spPr bwMode="auto">
            <a:xfrm>
              <a:off x="271" y="4005"/>
              <a:ext cx="5701" cy="102"/>
            </a:xfrm>
            <a:prstGeom prst="rect">
              <a:avLst/>
            </a:prstGeom>
            <a:noFill/>
            <a:ln w="12700">
              <a:solidFill>
                <a:srgbClr val="676767"/>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GB" sz="3200"/>
            </a:p>
          </p:txBody>
        </p:sp>
      </p:grpSp>
      <p:sp>
        <p:nvSpPr>
          <p:cNvPr id="2035" name="shpPlaceholderTitle"/>
          <p:cNvSpPr>
            <a:spLocks noGrp="1" noChangeArrowheads="1"/>
          </p:cNvSpPr>
          <p:nvPr>
            <p:ph type="title"/>
          </p:nvPr>
        </p:nvSpPr>
        <p:spPr bwMode="auto">
          <a:xfrm>
            <a:off x="1557195" y="594540"/>
            <a:ext cx="9026667" cy="2569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t>Add title </a:t>
            </a:r>
          </a:p>
        </p:txBody>
      </p:sp>
      <p:pic>
        <p:nvPicPr>
          <p:cNvPr id="19" name="Picture 18" descr="A close up of a logo&#10;&#10;Description automatically generated">
            <a:extLst>
              <a:ext uri="{FF2B5EF4-FFF2-40B4-BE49-F238E27FC236}">
                <a16:creationId xmlns:a16="http://schemas.microsoft.com/office/drawing/2014/main" id="{271D89A0-94ED-4705-BEA2-AB7DEE9309B0}"/>
              </a:ext>
            </a:extLst>
          </p:cNvPr>
          <p:cNvPicPr>
            <a:picLocks noChangeAspect="1"/>
          </p:cNvPicPr>
          <p:nvPr userDrawn="1"/>
        </p:nvPicPr>
        <p:blipFill rotWithShape="1">
          <a:blip r:embed="rId25" cstate="print">
            <a:extLst>
              <a:ext uri="{28A0092B-C50C-407E-A947-70E740481C1C}">
                <a14:useLocalDpi xmlns:a14="http://schemas.microsoft.com/office/drawing/2010/main" val="0"/>
              </a:ext>
            </a:extLst>
          </a:blip>
          <a:srcRect l="88738" b="25654"/>
          <a:stretch/>
        </p:blipFill>
        <p:spPr>
          <a:xfrm>
            <a:off x="11282581" y="-112781"/>
            <a:ext cx="993917" cy="944562"/>
          </a:xfrm>
          <a:prstGeom prst="rect">
            <a:avLst/>
          </a:prstGeom>
        </p:spPr>
      </p:pic>
    </p:spTree>
    <p:extLst>
      <p:ext uri="{BB962C8B-B14F-4D97-AF65-F5344CB8AC3E}">
        <p14:creationId xmlns:p14="http://schemas.microsoft.com/office/powerpoint/2010/main" val="347550117"/>
      </p:ext>
    </p:extLst>
  </p:cSld>
  <p:clrMap bg1="lt1" tx1="dk1" bg2="lt2" tx2="dk2" accent1="accent1" accent2="accent2" accent3="accent3" accent4="accent4" accent5="accent5" accent6="accent6" hlink="hlink" folHlink="folHlink"/>
  <p:sldLayoutIdLst>
    <p:sldLayoutId id="2147484086" r:id="rId1"/>
    <p:sldLayoutId id="2147484087" r:id="rId2"/>
    <p:sldLayoutId id="2147484088" r:id="rId3"/>
    <p:sldLayoutId id="2147484089" r:id="rId4"/>
    <p:sldLayoutId id="2147484090" r:id="rId5"/>
    <p:sldLayoutId id="2147484091" r:id="rId6"/>
    <p:sldLayoutId id="2147484092" r:id="rId7"/>
    <p:sldLayoutId id="2147484093" r:id="rId8"/>
    <p:sldLayoutId id="2147484094" r:id="rId9"/>
    <p:sldLayoutId id="2147484095" r:id="rId10"/>
    <p:sldLayoutId id="2147484096" r:id="rId11"/>
    <p:sldLayoutId id="2147484097" r:id="rId12"/>
    <p:sldLayoutId id="2147484098" r:id="rId13"/>
    <p:sldLayoutId id="2147484099" r:id="rId14"/>
    <p:sldLayoutId id="2147484100" r:id="rId15"/>
    <p:sldLayoutId id="2147484101" r:id="rId16"/>
    <p:sldLayoutId id="2147484102" r:id="rId17"/>
    <p:sldLayoutId id="2147484103" r:id="rId18"/>
    <p:sldLayoutId id="2147484104" r:id="rId19"/>
    <p:sldLayoutId id="2147484105" r:id="rId20"/>
    <p:sldLayoutId id="2147484106" r:id="rId21"/>
  </p:sldLayoutIdLst>
  <p:hf hdr="0" ftr="0"/>
  <p:txStyles>
    <p:titleStyle>
      <a:lvl1pPr algn="l" rtl="0" eaLnBrk="1" fontAlgn="base" hangingPunct="1">
        <a:spcBef>
          <a:spcPct val="0"/>
        </a:spcBef>
        <a:spcAft>
          <a:spcPct val="0"/>
        </a:spcAft>
        <a:defRPr sz="1800" b="1" cap="all" baseline="0">
          <a:solidFill>
            <a:schemeClr val="tx2"/>
          </a:solidFill>
          <a:latin typeface="+mj-lt"/>
          <a:ea typeface="+mj-ea"/>
          <a:cs typeface="+mj-cs"/>
        </a:defRPr>
      </a:lvl1pPr>
      <a:lvl2pPr algn="l" rtl="0" eaLnBrk="1" fontAlgn="base" hangingPunct="1">
        <a:spcBef>
          <a:spcPct val="0"/>
        </a:spcBef>
        <a:spcAft>
          <a:spcPct val="0"/>
        </a:spcAft>
        <a:defRPr sz="3467" b="1">
          <a:solidFill>
            <a:schemeClr val="tx1"/>
          </a:solidFill>
          <a:latin typeface="Imago" pitchFamily="2" charset="0"/>
        </a:defRPr>
      </a:lvl2pPr>
      <a:lvl3pPr algn="l" rtl="0" eaLnBrk="1" fontAlgn="base" hangingPunct="1">
        <a:spcBef>
          <a:spcPct val="0"/>
        </a:spcBef>
        <a:spcAft>
          <a:spcPct val="0"/>
        </a:spcAft>
        <a:defRPr sz="3467" b="1">
          <a:solidFill>
            <a:schemeClr val="tx1"/>
          </a:solidFill>
          <a:latin typeface="Imago" pitchFamily="2" charset="0"/>
        </a:defRPr>
      </a:lvl3pPr>
      <a:lvl4pPr algn="l" rtl="0" eaLnBrk="1" fontAlgn="base" hangingPunct="1">
        <a:spcBef>
          <a:spcPct val="0"/>
        </a:spcBef>
        <a:spcAft>
          <a:spcPct val="0"/>
        </a:spcAft>
        <a:defRPr sz="3467" b="1">
          <a:solidFill>
            <a:schemeClr val="tx1"/>
          </a:solidFill>
          <a:latin typeface="Imago" pitchFamily="2" charset="0"/>
        </a:defRPr>
      </a:lvl4pPr>
      <a:lvl5pPr algn="l" rtl="0" eaLnBrk="1" fontAlgn="base" hangingPunct="1">
        <a:spcBef>
          <a:spcPct val="0"/>
        </a:spcBef>
        <a:spcAft>
          <a:spcPct val="0"/>
        </a:spcAft>
        <a:defRPr sz="3467" b="1">
          <a:solidFill>
            <a:schemeClr val="tx1"/>
          </a:solidFill>
          <a:latin typeface="Imago" pitchFamily="2" charset="0"/>
        </a:defRPr>
      </a:lvl5pPr>
      <a:lvl6pPr marL="609585" algn="l" rtl="0" eaLnBrk="1" fontAlgn="base" hangingPunct="1">
        <a:spcBef>
          <a:spcPct val="0"/>
        </a:spcBef>
        <a:spcAft>
          <a:spcPct val="0"/>
        </a:spcAft>
        <a:defRPr sz="3467" b="1">
          <a:solidFill>
            <a:schemeClr val="tx1"/>
          </a:solidFill>
          <a:latin typeface="Imago" pitchFamily="2" charset="0"/>
        </a:defRPr>
      </a:lvl6pPr>
      <a:lvl7pPr marL="1219170" algn="l" rtl="0" eaLnBrk="1" fontAlgn="base" hangingPunct="1">
        <a:spcBef>
          <a:spcPct val="0"/>
        </a:spcBef>
        <a:spcAft>
          <a:spcPct val="0"/>
        </a:spcAft>
        <a:defRPr sz="3467" b="1">
          <a:solidFill>
            <a:schemeClr val="tx1"/>
          </a:solidFill>
          <a:latin typeface="Imago" pitchFamily="2" charset="0"/>
        </a:defRPr>
      </a:lvl7pPr>
      <a:lvl8pPr marL="1828754" algn="l" rtl="0" eaLnBrk="1" fontAlgn="base" hangingPunct="1">
        <a:spcBef>
          <a:spcPct val="0"/>
        </a:spcBef>
        <a:spcAft>
          <a:spcPct val="0"/>
        </a:spcAft>
        <a:defRPr sz="3467" b="1">
          <a:solidFill>
            <a:schemeClr val="tx1"/>
          </a:solidFill>
          <a:latin typeface="Imago" pitchFamily="2" charset="0"/>
        </a:defRPr>
      </a:lvl8pPr>
      <a:lvl9pPr marL="2438339" algn="l" rtl="0" eaLnBrk="1" fontAlgn="base" hangingPunct="1">
        <a:spcBef>
          <a:spcPct val="0"/>
        </a:spcBef>
        <a:spcAft>
          <a:spcPct val="0"/>
        </a:spcAft>
        <a:defRPr sz="3467" b="1">
          <a:solidFill>
            <a:schemeClr val="tx1"/>
          </a:solidFill>
          <a:latin typeface="Imago" pitchFamily="2" charset="0"/>
        </a:defRPr>
      </a:lvl9pPr>
    </p:titleStyle>
    <p:bodyStyle>
      <a:lvl1pPr marL="179388" indent="-179388" algn="l" rtl="0" eaLnBrk="1" fontAlgn="base" hangingPunct="1">
        <a:spcBef>
          <a:spcPts val="0"/>
        </a:spcBef>
        <a:spcAft>
          <a:spcPct val="0"/>
        </a:spcAft>
        <a:buSzPct val="100000"/>
        <a:buFont typeface="Arial" pitchFamily="34" charset="0"/>
        <a:buChar char="•"/>
        <a:defRPr sz="1600">
          <a:solidFill>
            <a:schemeClr val="tx2"/>
          </a:solidFill>
          <a:latin typeface="+mn-lt"/>
          <a:ea typeface="+mn-ea"/>
          <a:cs typeface="+mn-cs"/>
        </a:defRPr>
      </a:lvl1pPr>
      <a:lvl2pPr marL="357188" indent="-177800" algn="l" rtl="0" eaLnBrk="1" fontAlgn="base" hangingPunct="1">
        <a:spcBef>
          <a:spcPts val="0"/>
        </a:spcBef>
        <a:spcAft>
          <a:spcPct val="0"/>
        </a:spcAft>
        <a:buChar char="–"/>
        <a:defRPr sz="1600">
          <a:solidFill>
            <a:schemeClr val="tx2"/>
          </a:solidFill>
          <a:latin typeface="+mn-lt"/>
        </a:defRPr>
      </a:lvl2pPr>
      <a:lvl3pPr marL="536575" indent="-179388" algn="l" rtl="0" eaLnBrk="1" fontAlgn="base" hangingPunct="1">
        <a:spcBef>
          <a:spcPts val="0"/>
        </a:spcBef>
        <a:spcAft>
          <a:spcPct val="0"/>
        </a:spcAft>
        <a:buChar char="•"/>
        <a:defRPr sz="1600">
          <a:solidFill>
            <a:schemeClr val="tx2"/>
          </a:solidFill>
          <a:latin typeface="+mn-lt"/>
        </a:defRPr>
      </a:lvl3pPr>
      <a:lvl4pPr marL="714375" indent="-177800" algn="l" rtl="0" eaLnBrk="1" fontAlgn="base" hangingPunct="1">
        <a:spcBef>
          <a:spcPts val="0"/>
        </a:spcBef>
        <a:spcAft>
          <a:spcPct val="0"/>
        </a:spcAft>
        <a:buChar char="–"/>
        <a:defRPr sz="1600">
          <a:solidFill>
            <a:schemeClr val="tx2"/>
          </a:solidFill>
          <a:latin typeface="+mn-lt"/>
        </a:defRPr>
      </a:lvl4pPr>
      <a:lvl5pPr marL="893763" indent="-179388" algn="l" rtl="0" eaLnBrk="1" fontAlgn="base" hangingPunct="1">
        <a:spcBef>
          <a:spcPts val="0"/>
        </a:spcBef>
        <a:spcAft>
          <a:spcPct val="0"/>
        </a:spcAft>
        <a:buFont typeface="Arial" panose="020B0604020202020204" pitchFamily="34" charset="0"/>
        <a:buChar char="•"/>
        <a:defRPr sz="1600">
          <a:solidFill>
            <a:schemeClr val="tx2"/>
          </a:solidFill>
          <a:latin typeface="+mn-lt"/>
        </a:defRPr>
      </a:lvl5pPr>
      <a:lvl6pPr marL="3536862" indent="-380990" algn="l" rtl="0" eaLnBrk="1" fontAlgn="base" hangingPunct="1">
        <a:spcBef>
          <a:spcPct val="20000"/>
        </a:spcBef>
        <a:spcAft>
          <a:spcPct val="0"/>
        </a:spcAft>
        <a:buChar char="»"/>
        <a:defRPr sz="2667">
          <a:solidFill>
            <a:schemeClr val="tx1"/>
          </a:solidFill>
          <a:latin typeface="+mn-lt"/>
        </a:defRPr>
      </a:lvl6pPr>
      <a:lvl7pPr marL="4146447" indent="-380990" algn="l" rtl="0" eaLnBrk="1" fontAlgn="base" hangingPunct="1">
        <a:spcBef>
          <a:spcPct val="20000"/>
        </a:spcBef>
        <a:spcAft>
          <a:spcPct val="0"/>
        </a:spcAft>
        <a:buChar char="»"/>
        <a:defRPr sz="2667">
          <a:solidFill>
            <a:schemeClr val="tx1"/>
          </a:solidFill>
          <a:latin typeface="+mn-lt"/>
        </a:defRPr>
      </a:lvl7pPr>
      <a:lvl8pPr marL="4756032" indent="-380990" algn="l" rtl="0" eaLnBrk="1" fontAlgn="base" hangingPunct="1">
        <a:spcBef>
          <a:spcPct val="20000"/>
        </a:spcBef>
        <a:spcAft>
          <a:spcPct val="0"/>
        </a:spcAft>
        <a:buChar char="»"/>
        <a:defRPr sz="2667">
          <a:solidFill>
            <a:schemeClr val="tx1"/>
          </a:solidFill>
          <a:latin typeface="+mn-lt"/>
        </a:defRPr>
      </a:lvl8pPr>
      <a:lvl9pPr marL="5365617" indent="-380990" algn="l" rtl="0" eaLnBrk="1" fontAlgn="base" hangingPunct="1">
        <a:spcBef>
          <a:spcPct val="20000"/>
        </a:spcBef>
        <a:spcAft>
          <a:spcPct val="0"/>
        </a:spcAft>
        <a:buChar char="»"/>
        <a:defRPr sz="2667">
          <a:solidFill>
            <a:schemeClr val="tx1"/>
          </a:solidFill>
          <a:latin typeface="+mn-lt"/>
        </a:defRPr>
      </a:lvl9pPr>
    </p:bodyStyle>
    <p:otherStyle>
      <a:defPPr>
        <a:defRPr lang="pl-PL"/>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68">
          <p15:clr>
            <a:srgbClr val="F26B43"/>
          </p15:clr>
        </p15:guide>
        <p15:guide id="5" orient="horz" pos="3998">
          <p15:clr>
            <a:srgbClr val="F26B43"/>
          </p15:clr>
        </p15:guide>
        <p15:guide id="6" orient="horz" pos="822">
          <p15:clr>
            <a:srgbClr val="F26B43"/>
          </p15:clr>
        </p15:guide>
        <p15:guide id="7" orient="horz" pos="4095">
          <p15:clr>
            <a:srgbClr val="F26B43"/>
          </p15:clr>
        </p15:guide>
        <p15:guide id="8" pos="483">
          <p15:clr>
            <a:srgbClr val="F26B43"/>
          </p15:clr>
        </p15:guide>
        <p15:guide id="9" orient="horz" pos="3725">
          <p15:clr>
            <a:srgbClr val="F26B43"/>
          </p15:clr>
        </p15:guide>
        <p15:guide id="10" pos="7197">
          <p15:clr>
            <a:srgbClr val="F26B43"/>
          </p15:clr>
        </p15:guide>
        <p15:guide id="11" pos="3840">
          <p15:clr>
            <a:srgbClr val="F26B43"/>
          </p15:clr>
        </p15:guide>
        <p15:guide id="12" pos="200">
          <p15:clr>
            <a:srgbClr val="F26B43"/>
          </p15:clr>
        </p15:guide>
        <p15:guide id="13" pos="7477">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0.xml"/></Relationships>
</file>

<file path=ppt/slides/_rels/slide12.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94.xml"/></Relationships>
</file>

<file path=ppt/slides/_rels/slide13.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3.xml"/><Relationship Id="rId1" Type="http://schemas.openxmlformats.org/officeDocument/2006/relationships/slideLayout" Target="../slideLayouts/slideLayout13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4"/>
        <p:cNvGrpSpPr/>
        <p:nvPr/>
      </p:nvGrpSpPr>
      <p:grpSpPr>
        <a:xfrm>
          <a:off x="0" y="0"/>
          <a:ext cx="0" cy="0"/>
          <a:chOff x="0" y="0"/>
          <a:chExt cx="0" cy="0"/>
        </a:xfrm>
      </p:grpSpPr>
      <p:sp>
        <p:nvSpPr>
          <p:cNvPr id="535" name="Google Shape;535;p40"/>
          <p:cNvSpPr txBox="1">
            <a:spLocks noGrp="1"/>
          </p:cNvSpPr>
          <p:nvPr>
            <p:ph type="title"/>
          </p:nvPr>
        </p:nvSpPr>
        <p:spPr>
          <a:xfrm>
            <a:off x="4800600" y="3810000"/>
            <a:ext cx="5943600" cy="748800"/>
          </a:xfrm>
          <a:prstGeom prst="rect">
            <a:avLst/>
          </a:prstGeom>
        </p:spPr>
        <p:txBody>
          <a:bodyPr spcFirstLastPara="1" vert="horz" wrap="square" lIns="121900" tIns="121900" rIns="121900" bIns="121900" numCol="1" anchor="t" anchorCtr="0" compatLnSpc="1">
            <a:prstTxWarp prst="textNoShape">
              <a:avLst/>
            </a:prstTxWarp>
            <a:noAutofit/>
          </a:bodyPr>
          <a:lstStyle/>
          <a:p>
            <a:r>
              <a:rPr lang="en" dirty="0"/>
              <a:t>— </a:t>
            </a:r>
            <a:r>
              <a:rPr lang="en-US" sz="1800" dirty="0">
                <a:solidFill>
                  <a:schemeClr val="bg1"/>
                </a:solidFill>
                <a:latin typeface="+mn-lt"/>
                <a:ea typeface="+mn-ea"/>
                <a:cs typeface="+mn-cs"/>
              </a:rPr>
              <a:t>Database administration </a:t>
            </a:r>
            <a:r>
              <a:rPr lang="en" sz="1800" dirty="0">
                <a:solidFill>
                  <a:schemeClr val="bg1"/>
                </a:solidFill>
                <a:latin typeface="+mn-lt"/>
                <a:ea typeface="+mn-ea"/>
                <a:cs typeface="+mn-cs"/>
              </a:rPr>
              <a:t>TEAM</a:t>
            </a:r>
            <a:endParaRPr sz="1800" dirty="0">
              <a:solidFill>
                <a:schemeClr val="bg1"/>
              </a:solidFill>
              <a:latin typeface="+mn-lt"/>
              <a:ea typeface="+mn-ea"/>
              <a:cs typeface="+mn-cs"/>
            </a:endParaRPr>
          </a:p>
        </p:txBody>
      </p:sp>
      <p:sp>
        <p:nvSpPr>
          <p:cNvPr id="536" name="Google Shape;536;p40"/>
          <p:cNvSpPr txBox="1">
            <a:spLocks noGrp="1"/>
          </p:cNvSpPr>
          <p:nvPr>
            <p:ph type="subTitle" idx="1"/>
          </p:nvPr>
        </p:nvSpPr>
        <p:spPr>
          <a:xfrm>
            <a:off x="1695400" y="2288500"/>
            <a:ext cx="8787543" cy="1765200"/>
          </a:xfrm>
          <a:prstGeom prst="rect">
            <a:avLst/>
          </a:prstGeom>
        </p:spPr>
        <p:txBody>
          <a:bodyPr spcFirstLastPara="1" vert="horz" wrap="square" lIns="121900" tIns="121900" rIns="121900" bIns="121900" numCol="1" anchor="t" anchorCtr="0" compatLnSpc="1">
            <a:prstTxWarp prst="textNoShape">
              <a:avLst/>
            </a:prstTxWarp>
            <a:noAutofit/>
          </a:bodyPr>
          <a:lstStyle/>
          <a:p>
            <a:pPr marL="0" indent="0" algn="ctr"/>
            <a:r>
              <a:rPr lang="en-US" dirty="0">
                <a:solidFill>
                  <a:srgbClr val="FDC557"/>
                </a:solidFill>
              </a:rPr>
              <a:t>Oracle Data Pump</a:t>
            </a:r>
          </a:p>
        </p:txBody>
      </p:sp>
    </p:spTree>
    <p:extLst>
      <p:ext uri="{BB962C8B-B14F-4D97-AF65-F5344CB8AC3E}">
        <p14:creationId xmlns:p14="http://schemas.microsoft.com/office/powerpoint/2010/main" val="25589198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34467-EF17-F92D-022D-00ED28C9C6F6}"/>
              </a:ext>
            </a:extLst>
          </p:cNvPr>
          <p:cNvSpPr>
            <a:spLocks noGrp="1"/>
          </p:cNvSpPr>
          <p:nvPr>
            <p:ph type="title"/>
          </p:nvPr>
        </p:nvSpPr>
        <p:spPr/>
        <p:txBody>
          <a:bodyPr/>
          <a:lstStyle/>
          <a:p>
            <a:r>
              <a:rPr lang="en-US" dirty="0"/>
              <a:t>Schedule Data Pump Export</a:t>
            </a:r>
          </a:p>
        </p:txBody>
      </p:sp>
      <p:sp>
        <p:nvSpPr>
          <p:cNvPr id="3" name="TextBox 2">
            <a:extLst>
              <a:ext uri="{FF2B5EF4-FFF2-40B4-BE49-F238E27FC236}">
                <a16:creationId xmlns:a16="http://schemas.microsoft.com/office/drawing/2014/main" id="{F1673D8D-9E3D-F714-22E1-95BD29C4D326}"/>
              </a:ext>
            </a:extLst>
          </p:cNvPr>
          <p:cNvSpPr txBox="1"/>
          <p:nvPr/>
        </p:nvSpPr>
        <p:spPr>
          <a:xfrm>
            <a:off x="522514" y="1186542"/>
            <a:ext cx="11669486" cy="5141227"/>
          </a:xfrm>
          <a:prstGeom prst="rect">
            <a:avLst/>
          </a:prstGeom>
          <a:noFill/>
        </p:spPr>
        <p:txBody>
          <a:bodyPr wrap="square" lIns="0" tIns="0" rIns="0" bIns="0" rtlCol="0">
            <a:noAutofit/>
          </a:bodyPr>
          <a:lstStyle/>
          <a:p>
            <a:pPr rtl="0"/>
            <a:r>
              <a:rPr lang="en-US" sz="1800" b="0" i="0" u="none" strike="noStrike" kern="1200" baseline="0" dirty="0">
                <a:solidFill>
                  <a:schemeClr val="tx1"/>
                </a:solidFill>
                <a:latin typeface="+mn-lt"/>
                <a:ea typeface="+mn-ea"/>
                <a:cs typeface="+mn-cs"/>
              </a:rPr>
              <a:t>Create a file which contains </a:t>
            </a:r>
            <a:r>
              <a:rPr lang="en-US" sz="1800" b="0" i="0" u="none" strike="noStrike" kern="1200" baseline="0" dirty="0" err="1">
                <a:solidFill>
                  <a:schemeClr val="tx1"/>
                </a:solidFill>
                <a:latin typeface="+mn-lt"/>
                <a:ea typeface="+mn-ea"/>
                <a:cs typeface="+mn-cs"/>
              </a:rPr>
              <a:t>expdp</a:t>
            </a:r>
            <a:r>
              <a:rPr lang="en-US" sz="1800" b="0" i="0" u="none" strike="noStrike" kern="1200" baseline="0" dirty="0">
                <a:solidFill>
                  <a:schemeClr val="tx1"/>
                </a:solidFill>
                <a:latin typeface="+mn-lt"/>
                <a:ea typeface="+mn-ea"/>
                <a:cs typeface="+mn-cs"/>
              </a:rPr>
              <a:t> script</a:t>
            </a:r>
          </a:p>
          <a:p>
            <a:pPr rtl="0"/>
            <a:endParaRPr lang="en-US" sz="1800" b="0" i="0" u="none" strike="noStrike" kern="1200" baseline="0" dirty="0">
              <a:solidFill>
                <a:schemeClr val="tx1"/>
              </a:solidFill>
              <a:latin typeface="+mn-lt"/>
              <a:ea typeface="+mn-ea"/>
              <a:cs typeface="+mn-cs"/>
            </a:endParaRPr>
          </a:p>
          <a:p>
            <a:pPr rtl="0"/>
            <a:r>
              <a:rPr lang="en-US" sz="1800" b="0" i="0" u="none" strike="noStrike" kern="1200" baseline="0" dirty="0">
                <a:solidFill>
                  <a:schemeClr val="tx1"/>
                </a:solidFill>
                <a:latin typeface="+mn-lt"/>
                <a:ea typeface="+mn-ea"/>
                <a:cs typeface="+mn-cs"/>
              </a:rPr>
              <a:t>$vi daily_export.sh</a:t>
            </a:r>
          </a:p>
          <a:p>
            <a:pPr rtl="0"/>
            <a:r>
              <a:rPr lang="en-US" sz="1800" b="0" i="0" u="none" strike="noStrike" kern="1200" baseline="0" dirty="0">
                <a:solidFill>
                  <a:schemeClr val="tx1"/>
                </a:solidFill>
                <a:latin typeface="+mn-lt"/>
                <a:ea typeface="+mn-ea"/>
                <a:cs typeface="+mn-cs"/>
              </a:rPr>
              <a:t>#!/bin/bashexport </a:t>
            </a:r>
          </a:p>
          <a:p>
            <a:pPr rtl="0"/>
            <a:r>
              <a:rPr lang="en-US" sz="1800" b="0" i="0" u="none" strike="noStrike" kern="1200" baseline="0" dirty="0">
                <a:solidFill>
                  <a:schemeClr val="tx1"/>
                </a:solidFill>
                <a:latin typeface="+mn-lt"/>
                <a:ea typeface="+mn-ea"/>
                <a:cs typeface="+mn-cs"/>
              </a:rPr>
              <a:t>ORACLE_BASE=/u01/app/</a:t>
            </a:r>
            <a:r>
              <a:rPr lang="en-US" sz="1800" b="0" i="0" u="none" strike="noStrike" kern="1200" baseline="0" dirty="0" err="1">
                <a:solidFill>
                  <a:schemeClr val="tx1"/>
                </a:solidFill>
                <a:latin typeface="+mn-lt"/>
                <a:ea typeface="+mn-ea"/>
                <a:cs typeface="+mn-cs"/>
              </a:rPr>
              <a:t>oracleexport</a:t>
            </a:r>
            <a:r>
              <a:rPr lang="en-US" sz="1800" b="0" i="0" u="none" strike="noStrike" kern="1200" baseline="0" dirty="0">
                <a:solidFill>
                  <a:schemeClr val="tx1"/>
                </a:solidFill>
                <a:latin typeface="+mn-lt"/>
                <a:ea typeface="+mn-ea"/>
                <a:cs typeface="+mn-cs"/>
              </a:rPr>
              <a:t> ORACLE_HOME=${ORACLE_BASE}/product/19.3.0/db_home_1</a:t>
            </a:r>
          </a:p>
          <a:p>
            <a:pPr rtl="0"/>
            <a:r>
              <a:rPr lang="en-US" sz="1800" b="0" i="0" u="none" strike="noStrike" kern="1200" baseline="0" dirty="0">
                <a:solidFill>
                  <a:schemeClr val="tx1"/>
                </a:solidFill>
                <a:latin typeface="+mn-lt"/>
                <a:ea typeface="+mn-ea"/>
                <a:cs typeface="+mn-cs"/>
              </a:rPr>
              <a:t>export ORACLE_SID=</a:t>
            </a:r>
            <a:r>
              <a:rPr lang="en-US" sz="1800" b="0" i="0" u="none" strike="noStrike" kern="1200" baseline="0" dirty="0" err="1">
                <a:solidFill>
                  <a:schemeClr val="tx1"/>
                </a:solidFill>
                <a:latin typeface="+mn-lt"/>
                <a:ea typeface="+mn-ea"/>
                <a:cs typeface="+mn-cs"/>
              </a:rPr>
              <a:t>FNGDBexport</a:t>
            </a:r>
            <a:r>
              <a:rPr lang="en-US" sz="1800" b="0" i="0" u="none" strike="noStrike" kern="1200" baseline="0" dirty="0">
                <a:solidFill>
                  <a:schemeClr val="tx1"/>
                </a:solidFill>
                <a:latin typeface="+mn-lt"/>
                <a:ea typeface="+mn-ea"/>
                <a:cs typeface="+mn-cs"/>
              </a:rPr>
              <a:t> </a:t>
            </a:r>
          </a:p>
          <a:p>
            <a:pPr rtl="0"/>
            <a:r>
              <a:rPr lang="en-US" sz="1800" b="0" i="0" u="none" strike="noStrike" kern="1200" baseline="0" dirty="0">
                <a:solidFill>
                  <a:schemeClr val="tx1"/>
                </a:solidFill>
                <a:latin typeface="+mn-lt"/>
                <a:ea typeface="+mn-ea"/>
                <a:cs typeface="+mn-cs"/>
              </a:rPr>
              <a:t>ORACLE_USER=</a:t>
            </a:r>
            <a:r>
              <a:rPr lang="en-US" sz="1800" b="0" i="0" u="none" strike="noStrike" kern="1200" baseline="0" dirty="0" err="1">
                <a:solidFill>
                  <a:schemeClr val="tx1"/>
                </a:solidFill>
                <a:latin typeface="+mn-lt"/>
                <a:ea typeface="+mn-ea"/>
                <a:cs typeface="+mn-cs"/>
              </a:rPr>
              <a:t>TBAHML@fngpdb</a:t>
            </a:r>
            <a:endParaRPr lang="en-US" sz="1800" b="0" i="0" u="none" strike="noStrike" kern="1200" baseline="0" dirty="0">
              <a:solidFill>
                <a:schemeClr val="tx1"/>
              </a:solidFill>
              <a:latin typeface="+mn-lt"/>
              <a:ea typeface="+mn-ea"/>
              <a:cs typeface="+mn-cs"/>
            </a:endParaRPr>
          </a:p>
          <a:p>
            <a:pPr rtl="0"/>
            <a:r>
              <a:rPr lang="en-US" sz="1800" b="0" i="0" u="none" strike="noStrike" kern="1200" baseline="0" dirty="0">
                <a:solidFill>
                  <a:schemeClr val="tx1"/>
                </a:solidFill>
                <a:latin typeface="+mn-lt"/>
                <a:ea typeface="+mn-ea"/>
                <a:cs typeface="+mn-cs"/>
              </a:rPr>
              <a:t>ORACLE_PASSWORD=*******</a:t>
            </a:r>
          </a:p>
          <a:p>
            <a:pPr rtl="0"/>
            <a:r>
              <a:rPr lang="en-US" sz="1800" b="0" i="0" u="none" strike="noStrike" kern="1200" baseline="0" dirty="0">
                <a:solidFill>
                  <a:schemeClr val="tx1"/>
                </a:solidFill>
                <a:latin typeface="+mn-lt"/>
                <a:ea typeface="+mn-ea"/>
                <a:cs typeface="+mn-cs"/>
              </a:rPr>
              <a:t>DATE=$(date +"%</a:t>
            </a:r>
            <a:r>
              <a:rPr lang="en-US" sz="1800" b="0" i="0" u="none" strike="noStrike" kern="1200" baseline="0" dirty="0" err="1">
                <a:solidFill>
                  <a:schemeClr val="tx1"/>
                </a:solidFill>
                <a:latin typeface="+mn-lt"/>
                <a:ea typeface="+mn-ea"/>
                <a:cs typeface="+mn-cs"/>
              </a:rPr>
              <a:t>Y%m%d</a:t>
            </a:r>
            <a:r>
              <a:rPr lang="en-US" sz="1800" b="0" i="0" u="none" strike="noStrike" kern="1200" baseline="0" dirty="0">
                <a:solidFill>
                  <a:schemeClr val="tx1"/>
                </a:solidFill>
                <a:latin typeface="+mn-lt"/>
                <a:ea typeface="+mn-ea"/>
                <a:cs typeface="+mn-cs"/>
              </a:rPr>
              <a:t>")</a:t>
            </a:r>
          </a:p>
          <a:p>
            <a:pPr rtl="0"/>
            <a:r>
              <a:rPr lang="en-US" sz="1800" b="0" i="0" u="none" strike="noStrike" kern="1200" baseline="0" dirty="0">
                <a:solidFill>
                  <a:schemeClr val="tx1"/>
                </a:solidFill>
                <a:latin typeface="+mn-lt"/>
                <a:ea typeface="+mn-ea"/>
                <a:cs typeface="+mn-cs"/>
              </a:rPr>
              <a:t>$ORACLE_HOME/bin/</a:t>
            </a:r>
            <a:r>
              <a:rPr lang="en-US" sz="1800" b="0" i="0" u="none" strike="noStrike" kern="1200" baseline="0" dirty="0" err="1">
                <a:solidFill>
                  <a:schemeClr val="tx1"/>
                </a:solidFill>
                <a:latin typeface="+mn-lt"/>
                <a:ea typeface="+mn-ea"/>
                <a:cs typeface="+mn-cs"/>
              </a:rPr>
              <a:t>expdp</a:t>
            </a:r>
            <a:r>
              <a:rPr lang="en-US" sz="1800" b="0" i="0" u="none" strike="noStrike" kern="1200" baseline="0" dirty="0">
                <a:solidFill>
                  <a:schemeClr val="tx1"/>
                </a:solidFill>
                <a:latin typeface="+mn-lt"/>
                <a:ea typeface="+mn-ea"/>
                <a:cs typeface="+mn-cs"/>
              </a:rPr>
              <a:t> $ORACLE_USER/$ORACLE_PASSWORD DUMPFILE=</a:t>
            </a:r>
            <a:r>
              <a:rPr lang="en-US" sz="1800" b="0" i="0" u="none" strike="noStrike" kern="1200" baseline="0" dirty="0" err="1">
                <a:solidFill>
                  <a:schemeClr val="tx1"/>
                </a:solidFill>
                <a:latin typeface="+mn-lt"/>
                <a:ea typeface="+mn-ea"/>
                <a:cs typeface="+mn-cs"/>
              </a:rPr>
              <a:t>preEoD_expdp_FIN</a:t>
            </a:r>
            <a:r>
              <a:rPr lang="en-US" sz="1800" b="0" i="0" u="none" strike="noStrike" kern="1200" baseline="0" dirty="0">
                <a:solidFill>
                  <a:schemeClr val="tx1"/>
                </a:solidFill>
                <a:latin typeface="+mn-lt"/>
                <a:ea typeface="+mn-ea"/>
                <a:cs typeface="+mn-cs"/>
              </a:rPr>
              <a:t>_$(date +"%</a:t>
            </a:r>
            <a:r>
              <a:rPr lang="en-US" sz="1800" b="0" i="0" u="none" strike="noStrike" kern="1200" baseline="0" dirty="0" err="1">
                <a:solidFill>
                  <a:schemeClr val="tx1"/>
                </a:solidFill>
                <a:latin typeface="+mn-lt"/>
                <a:ea typeface="+mn-ea"/>
                <a:cs typeface="+mn-cs"/>
              </a:rPr>
              <a:t>d%b%G</a:t>
            </a:r>
            <a:r>
              <a:rPr lang="en-US" sz="1800" b="0" i="0" u="none" strike="noStrike" kern="1200" baseline="0" dirty="0">
                <a:solidFill>
                  <a:schemeClr val="tx1"/>
                </a:solidFill>
                <a:latin typeface="+mn-lt"/>
                <a:ea typeface="+mn-ea"/>
                <a:cs typeface="+mn-cs"/>
              </a:rPr>
              <a:t>")_</a:t>
            </a:r>
            <a:r>
              <a:rPr lang="en-US" sz="1800" b="0" i="0" u="none" strike="noStrike" kern="1200" baseline="0" dirty="0" err="1">
                <a:solidFill>
                  <a:schemeClr val="tx1"/>
                </a:solidFill>
                <a:latin typeface="+mn-lt"/>
                <a:ea typeface="+mn-ea"/>
                <a:cs typeface="+mn-cs"/>
              </a:rPr>
              <a:t>pm.dmp</a:t>
            </a:r>
            <a:r>
              <a:rPr lang="en-US" dirty="0"/>
              <a:t> </a:t>
            </a:r>
            <a:r>
              <a:rPr lang="en-US" sz="1800" b="0" i="0" u="none" strike="noStrike" kern="1200" baseline="0" dirty="0">
                <a:solidFill>
                  <a:schemeClr val="tx1"/>
                </a:solidFill>
                <a:latin typeface="+mn-lt"/>
                <a:ea typeface="+mn-ea"/>
                <a:cs typeface="+mn-cs"/>
              </a:rPr>
              <a:t>LOGFILE=</a:t>
            </a:r>
            <a:r>
              <a:rPr lang="en-US" sz="1800" b="0" i="0" u="none" strike="noStrike" kern="1200" baseline="0" dirty="0" err="1">
                <a:solidFill>
                  <a:schemeClr val="tx1"/>
                </a:solidFill>
                <a:latin typeface="+mn-lt"/>
                <a:ea typeface="+mn-ea"/>
                <a:cs typeface="+mn-cs"/>
              </a:rPr>
              <a:t>PreEOD_expdp_FIN</a:t>
            </a:r>
            <a:r>
              <a:rPr lang="en-US" sz="1800" b="0" i="0" u="none" strike="noStrike" kern="1200" baseline="0" dirty="0">
                <a:solidFill>
                  <a:schemeClr val="tx1"/>
                </a:solidFill>
                <a:latin typeface="+mn-lt"/>
                <a:ea typeface="+mn-ea"/>
                <a:cs typeface="+mn-cs"/>
              </a:rPr>
              <a:t>_$(date +"%</a:t>
            </a:r>
            <a:r>
              <a:rPr lang="en-US" sz="1800" b="0" i="0" u="none" strike="noStrike" kern="1200" baseline="0" dirty="0" err="1">
                <a:solidFill>
                  <a:schemeClr val="tx1"/>
                </a:solidFill>
                <a:latin typeface="+mn-lt"/>
                <a:ea typeface="+mn-ea"/>
                <a:cs typeface="+mn-cs"/>
              </a:rPr>
              <a:t>d%b%G</a:t>
            </a:r>
            <a:r>
              <a:rPr lang="en-US" sz="1800" b="0" i="0" u="none" strike="noStrike" kern="1200" baseline="0" dirty="0">
                <a:solidFill>
                  <a:schemeClr val="tx1"/>
                </a:solidFill>
                <a:latin typeface="+mn-lt"/>
                <a:ea typeface="+mn-ea"/>
                <a:cs typeface="+mn-cs"/>
              </a:rPr>
              <a:t>")_pm.log DIRECTORY=DUMPS CONTENT=ALL ENCRYPTION=ALL ENCRYPTION_PASSWORD="M4l0d!@04" SCHEMAS=FINCALIVE</a:t>
            </a:r>
          </a:p>
          <a:p>
            <a:pPr rtl="0"/>
            <a:r>
              <a:rPr lang="en-US" sz="1800" b="0" i="0" u="none" strike="noStrike" kern="1200" baseline="0" dirty="0" err="1">
                <a:solidFill>
                  <a:schemeClr val="tx1"/>
                </a:solidFill>
                <a:latin typeface="+mn-lt"/>
                <a:ea typeface="+mn-ea"/>
                <a:cs typeface="+mn-cs"/>
              </a:rPr>
              <a:t>chmod</a:t>
            </a:r>
            <a:r>
              <a:rPr lang="en-US" sz="1800" b="0" i="0" u="none" strike="noStrike" kern="1200" baseline="0" dirty="0">
                <a:solidFill>
                  <a:schemeClr val="tx1"/>
                </a:solidFill>
                <a:latin typeface="+mn-lt"/>
                <a:ea typeface="+mn-ea"/>
                <a:cs typeface="+mn-cs"/>
              </a:rPr>
              <a:t> 755 daily_export.sh</a:t>
            </a:r>
          </a:p>
          <a:p>
            <a:pPr rtl="0"/>
            <a:endParaRPr lang="en-US" sz="1800" b="0" i="0" u="none" strike="noStrike" kern="1200" baseline="0" dirty="0">
              <a:solidFill>
                <a:schemeClr val="tx1"/>
              </a:solidFill>
              <a:latin typeface="+mn-lt"/>
              <a:ea typeface="+mn-ea"/>
              <a:cs typeface="+mn-cs"/>
            </a:endParaRPr>
          </a:p>
          <a:p>
            <a:pPr rtl="0"/>
            <a:r>
              <a:rPr lang="en-US" sz="1800" b="0" i="0" u="none" strike="noStrike" kern="1200" baseline="0" dirty="0">
                <a:solidFill>
                  <a:schemeClr val="tx1"/>
                </a:solidFill>
                <a:latin typeface="+mn-lt"/>
                <a:ea typeface="+mn-ea"/>
                <a:cs typeface="+mn-cs"/>
              </a:rPr>
              <a:t>S</a:t>
            </a:r>
            <a:r>
              <a:rPr lang="en-US" sz="1800" b="1" i="0" u="none" strike="noStrike" kern="1200" baseline="0" dirty="0">
                <a:solidFill>
                  <a:schemeClr val="tx1"/>
                </a:solidFill>
                <a:latin typeface="+mn-lt"/>
                <a:ea typeface="+mn-ea"/>
                <a:cs typeface="+mn-cs"/>
              </a:rPr>
              <a:t>chedule export under crontab</a:t>
            </a:r>
          </a:p>
          <a:p>
            <a:pPr rtl="0"/>
            <a:r>
              <a:rPr lang="en-US" sz="1800" b="0" i="0" u="none" strike="noStrike" kern="1200" baseline="0" dirty="0">
                <a:solidFill>
                  <a:schemeClr val="tx1"/>
                </a:solidFill>
                <a:latin typeface="+mn-lt"/>
                <a:ea typeface="+mn-ea"/>
                <a:cs typeface="+mn-cs"/>
              </a:rPr>
              <a:t>crontab –e –u oracle</a:t>
            </a:r>
          </a:p>
          <a:p>
            <a:r>
              <a:rPr lang="en-US" sz="1800" b="0" i="0" u="none" strike="noStrike" kern="1200" baseline="0" dirty="0">
                <a:solidFill>
                  <a:schemeClr val="tx1"/>
                </a:solidFill>
                <a:latin typeface="+mn-lt"/>
                <a:ea typeface="+mn-ea"/>
                <a:cs typeface="+mn-cs"/>
              </a:rPr>
              <a:t>0020***/home/oracle/</a:t>
            </a:r>
            <a:r>
              <a:rPr lang="en-US" sz="1800" b="0" i="0" u="none" strike="noStrike" kern="1200" baseline="0" dirty="0" err="1">
                <a:solidFill>
                  <a:schemeClr val="tx1"/>
                </a:solidFill>
                <a:latin typeface="+mn-lt"/>
                <a:ea typeface="+mn-ea"/>
                <a:cs typeface="+mn-cs"/>
              </a:rPr>
              <a:t>backup_script</a:t>
            </a:r>
            <a:r>
              <a:rPr lang="en-US" sz="1800" b="0" i="0" u="none" strike="noStrike" kern="1200" baseline="0">
                <a:solidFill>
                  <a:schemeClr val="tx1"/>
                </a:solidFill>
                <a:latin typeface="+mn-lt"/>
                <a:ea typeface="+mn-ea"/>
                <a:cs typeface="+mn-cs"/>
              </a:rPr>
              <a:t>/ daily_export.sh</a:t>
            </a:r>
            <a:endParaRPr lang="en-US" sz="1800" b="0" i="0" u="none" strike="noStrike" kern="1200" baseline="0" dirty="0">
              <a:solidFill>
                <a:schemeClr val="tx1"/>
              </a:solidFill>
              <a:latin typeface="+mn-lt"/>
              <a:ea typeface="+mn-ea"/>
              <a:cs typeface="+mn-cs"/>
            </a:endParaRPr>
          </a:p>
        </p:txBody>
      </p:sp>
    </p:spTree>
    <p:extLst>
      <p:ext uri="{BB962C8B-B14F-4D97-AF65-F5344CB8AC3E}">
        <p14:creationId xmlns:p14="http://schemas.microsoft.com/office/powerpoint/2010/main" val="32521310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705484-A622-F74B-66A0-DA2284F37055}"/>
              </a:ext>
            </a:extLst>
          </p:cNvPr>
          <p:cNvSpPr>
            <a:spLocks noGrp="1"/>
          </p:cNvSpPr>
          <p:nvPr>
            <p:ph type="title"/>
          </p:nvPr>
        </p:nvSpPr>
        <p:spPr/>
        <p:txBody>
          <a:bodyPr>
            <a:normAutofit fontScale="90000"/>
          </a:bodyPr>
          <a:lstStyle/>
          <a:p>
            <a:r>
              <a:rPr lang="en-US" altLang="en-US" dirty="0"/>
              <a:t>Data Pump Export Progress</a:t>
            </a:r>
            <a:br>
              <a:rPr lang="en-US" altLang="en-US" dirty="0"/>
            </a:br>
            <a:endParaRPr lang="en-US" dirty="0"/>
          </a:p>
        </p:txBody>
      </p:sp>
      <p:sp>
        <p:nvSpPr>
          <p:cNvPr id="3" name="TextBox 2">
            <a:extLst>
              <a:ext uri="{FF2B5EF4-FFF2-40B4-BE49-F238E27FC236}">
                <a16:creationId xmlns:a16="http://schemas.microsoft.com/office/drawing/2014/main" id="{BF8DB2EE-DBDE-3F6E-8A99-981A5D0510B7}"/>
              </a:ext>
            </a:extLst>
          </p:cNvPr>
          <p:cNvSpPr txBox="1"/>
          <p:nvPr/>
        </p:nvSpPr>
        <p:spPr>
          <a:xfrm>
            <a:off x="677334" y="914406"/>
            <a:ext cx="10371666" cy="5660565"/>
          </a:xfrm>
          <a:prstGeom prst="rect">
            <a:avLst/>
          </a:prstGeom>
          <a:noFill/>
        </p:spPr>
        <p:txBody>
          <a:bodyPr wrap="square" lIns="0" tIns="0" rIns="0" bIns="0" rtlCol="0">
            <a:noAutofit/>
          </a:bodyPr>
          <a:lstStyle/>
          <a:p>
            <a:pPr rtl="0"/>
            <a:r>
              <a:rPr lang="en-US" b="0" i="0" dirty="0">
                <a:solidFill>
                  <a:srgbClr val="383838"/>
                </a:solidFill>
                <a:effectLst/>
                <a:latin typeface="open sans" panose="020B0606030504020204" pitchFamily="34" charset="0"/>
              </a:rPr>
              <a:t>When you run a data pump export in the background and want to know the progress status, use below query to get the percentage (%) completion of the export process</a:t>
            </a:r>
            <a:endParaRPr lang="en-US" dirty="0">
              <a:effectLst/>
            </a:endParaRPr>
          </a:p>
          <a:p>
            <a:pPr rtl="0"/>
            <a:endParaRPr lang="en-US" sz="1800" b="0" i="0" u="none" strike="noStrike" kern="1200" baseline="0" dirty="0">
              <a:solidFill>
                <a:schemeClr val="tx1"/>
              </a:solidFill>
              <a:latin typeface="+mn-lt"/>
              <a:ea typeface="+mn-ea"/>
              <a:cs typeface="+mn-cs"/>
            </a:endParaRPr>
          </a:p>
          <a:p>
            <a:pPr rtl="0"/>
            <a:r>
              <a:rPr lang="en-US" sz="1800" b="0" i="0" u="none" strike="noStrike" kern="1200" baseline="0" dirty="0">
                <a:solidFill>
                  <a:schemeClr val="tx1"/>
                </a:solidFill>
                <a:latin typeface="+mn-lt"/>
                <a:ea typeface="+mn-ea"/>
                <a:cs typeface="+mn-cs"/>
              </a:rPr>
              <a:t>SELECT </a:t>
            </a:r>
            <a:r>
              <a:rPr lang="en-US" sz="1800" b="0" i="0" u="none" strike="noStrike" kern="1200" baseline="0" dirty="0" err="1">
                <a:solidFill>
                  <a:schemeClr val="tx1"/>
                </a:solidFill>
                <a:latin typeface="+mn-lt"/>
                <a:ea typeface="+mn-ea"/>
                <a:cs typeface="+mn-cs"/>
              </a:rPr>
              <a:t>b.username</a:t>
            </a:r>
            <a:r>
              <a:rPr lang="en-US" sz="1800" b="0" i="0" u="none" strike="noStrike" kern="1200" baseline="0" dirty="0">
                <a:solidFill>
                  <a:schemeClr val="tx1"/>
                </a:solidFill>
                <a:latin typeface="+mn-lt"/>
                <a:ea typeface="+mn-ea"/>
                <a:cs typeface="+mn-cs"/>
              </a:rPr>
              <a:t>, </a:t>
            </a:r>
            <a:r>
              <a:rPr lang="en-US" sz="1800" b="0" i="0" u="none" strike="noStrike" kern="1200" baseline="0" dirty="0" err="1">
                <a:solidFill>
                  <a:schemeClr val="tx1"/>
                </a:solidFill>
                <a:latin typeface="+mn-lt"/>
                <a:ea typeface="+mn-ea"/>
                <a:cs typeface="+mn-cs"/>
              </a:rPr>
              <a:t>a.sid,b.SQL_ID</a:t>
            </a:r>
            <a:r>
              <a:rPr lang="en-US" sz="1800" b="0" i="0" u="none" strike="noStrike" kern="1200" baseline="0" dirty="0">
                <a:solidFill>
                  <a:schemeClr val="tx1"/>
                </a:solidFill>
                <a:latin typeface="+mn-lt"/>
                <a:ea typeface="+mn-ea"/>
                <a:cs typeface="+mn-cs"/>
              </a:rPr>
              <a:t>, </a:t>
            </a:r>
            <a:r>
              <a:rPr lang="en-US" sz="1800" b="0" i="0" u="none" strike="noStrike" kern="1200" baseline="0" dirty="0" err="1">
                <a:solidFill>
                  <a:schemeClr val="tx1"/>
                </a:solidFill>
                <a:latin typeface="+mn-lt"/>
                <a:ea typeface="+mn-ea"/>
                <a:cs typeface="+mn-cs"/>
              </a:rPr>
              <a:t>b.opname</a:t>
            </a:r>
            <a:r>
              <a:rPr lang="en-US" sz="1800" b="0" i="0" u="none" strike="noStrike" kern="1200" baseline="0" dirty="0">
                <a:solidFill>
                  <a:schemeClr val="tx1"/>
                </a:solidFill>
                <a:latin typeface="+mn-lt"/>
                <a:ea typeface="+mn-ea"/>
                <a:cs typeface="+mn-cs"/>
              </a:rPr>
              <a:t>, </a:t>
            </a:r>
            <a:r>
              <a:rPr lang="en-US" sz="1800" b="0" i="0" u="none" strike="noStrike" kern="1200" baseline="0" dirty="0" err="1">
                <a:solidFill>
                  <a:schemeClr val="tx1"/>
                </a:solidFill>
                <a:latin typeface="+mn-lt"/>
                <a:ea typeface="+mn-ea"/>
                <a:cs typeface="+mn-cs"/>
              </a:rPr>
              <a:t>b.target</a:t>
            </a:r>
            <a:r>
              <a:rPr lang="en-US" sz="1800" b="0" i="0" u="none" strike="noStrike" kern="1200" baseline="0" dirty="0">
                <a:solidFill>
                  <a:schemeClr val="tx1"/>
                </a:solidFill>
                <a:latin typeface="+mn-lt"/>
                <a:ea typeface="+mn-ea"/>
                <a:cs typeface="+mn-cs"/>
              </a:rPr>
              <a:t>,</a:t>
            </a:r>
          </a:p>
          <a:p>
            <a:pPr rtl="0"/>
            <a:r>
              <a:rPr lang="en-US" sz="1800" b="0" i="0" u="none" strike="noStrike" kern="1200" baseline="0" dirty="0">
                <a:solidFill>
                  <a:schemeClr val="tx1"/>
                </a:solidFill>
                <a:latin typeface="+mn-lt"/>
                <a:ea typeface="+mn-ea"/>
                <a:cs typeface="+mn-cs"/>
              </a:rPr>
              <a:t>            round(</a:t>
            </a:r>
            <a:r>
              <a:rPr lang="en-US" sz="1800" b="0" i="0" u="none" strike="noStrike" kern="1200" baseline="0" dirty="0" err="1">
                <a:solidFill>
                  <a:schemeClr val="tx1"/>
                </a:solidFill>
                <a:latin typeface="+mn-lt"/>
                <a:ea typeface="+mn-ea"/>
                <a:cs typeface="+mn-cs"/>
              </a:rPr>
              <a:t>b.SOFAR</a:t>
            </a:r>
            <a:r>
              <a:rPr lang="en-US" sz="1800" b="0" i="0" u="none" strike="noStrike" kern="1200" baseline="0" dirty="0">
                <a:solidFill>
                  <a:schemeClr val="tx1"/>
                </a:solidFill>
                <a:latin typeface="+mn-lt"/>
                <a:ea typeface="+mn-ea"/>
                <a:cs typeface="+mn-cs"/>
              </a:rPr>
              <a:t>*100/b.TOTALWORK,0) || '%' as "%COMPLETED", </a:t>
            </a:r>
            <a:r>
              <a:rPr lang="en-US" sz="1800" b="0" i="0" u="none" strike="noStrike" kern="1200" baseline="0" dirty="0" err="1">
                <a:solidFill>
                  <a:schemeClr val="tx1"/>
                </a:solidFill>
                <a:latin typeface="+mn-lt"/>
                <a:ea typeface="+mn-ea"/>
                <a:cs typeface="+mn-cs"/>
              </a:rPr>
              <a:t>b.TIME_REMAINING</a:t>
            </a:r>
            <a:r>
              <a:rPr lang="en-US" sz="1800" b="0" i="0" u="none" strike="noStrike" kern="1200" baseline="0" dirty="0">
                <a:solidFill>
                  <a:schemeClr val="tx1"/>
                </a:solidFill>
                <a:latin typeface="+mn-lt"/>
                <a:ea typeface="+mn-ea"/>
                <a:cs typeface="+mn-cs"/>
              </a:rPr>
              <a:t>,</a:t>
            </a:r>
          </a:p>
          <a:p>
            <a:pPr rtl="0"/>
            <a:r>
              <a:rPr lang="en-US" sz="1800" b="0" i="0" u="none" strike="noStrike" kern="1200" baseline="0" dirty="0">
                <a:solidFill>
                  <a:schemeClr val="tx1"/>
                </a:solidFill>
                <a:latin typeface="+mn-lt"/>
                <a:ea typeface="+mn-ea"/>
                <a:cs typeface="+mn-cs"/>
              </a:rPr>
              <a:t>            </a:t>
            </a:r>
            <a:r>
              <a:rPr lang="en-US" sz="1800" b="0" i="0" u="none" strike="noStrike" kern="1200" baseline="0" dirty="0" err="1">
                <a:solidFill>
                  <a:schemeClr val="tx1"/>
                </a:solidFill>
                <a:latin typeface="+mn-lt"/>
                <a:ea typeface="+mn-ea"/>
                <a:cs typeface="+mn-cs"/>
              </a:rPr>
              <a:t>b.start_time</a:t>
            </a:r>
            <a:r>
              <a:rPr lang="en-US" sz="1800" b="0" i="0" u="none" strike="noStrike" kern="1200" baseline="0" dirty="0">
                <a:solidFill>
                  <a:schemeClr val="tx1"/>
                </a:solidFill>
                <a:latin typeface="+mn-lt"/>
                <a:ea typeface="+mn-ea"/>
                <a:cs typeface="+mn-cs"/>
              </a:rPr>
              <a:t>, </a:t>
            </a:r>
            <a:r>
              <a:rPr lang="en-US" sz="1800" b="0" i="0" u="none" strike="noStrike" kern="1200" baseline="0" dirty="0" err="1">
                <a:solidFill>
                  <a:schemeClr val="tx1"/>
                </a:solidFill>
                <a:latin typeface="+mn-lt"/>
                <a:ea typeface="+mn-ea"/>
                <a:cs typeface="+mn-cs"/>
              </a:rPr>
              <a:t>b.LAST_UPDATE_TIME</a:t>
            </a:r>
            <a:r>
              <a:rPr lang="en-US" sz="1800" b="0" i="0" u="none" strike="noStrike" kern="1200" baseline="0" dirty="0">
                <a:solidFill>
                  <a:schemeClr val="tx1"/>
                </a:solidFill>
                <a:latin typeface="+mn-lt"/>
                <a:ea typeface="+mn-ea"/>
                <a:cs typeface="+mn-cs"/>
              </a:rPr>
              <a:t>, </a:t>
            </a:r>
            <a:r>
              <a:rPr lang="en-US" sz="1800" b="0" i="0" u="none" strike="noStrike" kern="1200" baseline="0" dirty="0" err="1">
                <a:solidFill>
                  <a:schemeClr val="tx1"/>
                </a:solidFill>
                <a:latin typeface="+mn-lt"/>
                <a:ea typeface="+mn-ea"/>
                <a:cs typeface="+mn-cs"/>
              </a:rPr>
              <a:t>b.MESSAGE</a:t>
            </a:r>
            <a:endParaRPr lang="en-US" sz="1800" b="0" i="0" u="none" strike="noStrike" kern="1200" baseline="0" dirty="0">
              <a:solidFill>
                <a:schemeClr val="tx1"/>
              </a:solidFill>
              <a:latin typeface="+mn-lt"/>
              <a:ea typeface="+mn-ea"/>
              <a:cs typeface="+mn-cs"/>
            </a:endParaRPr>
          </a:p>
          <a:p>
            <a:pPr rtl="0"/>
            <a:r>
              <a:rPr lang="en-US" sz="1800" b="0" i="0" u="none" strike="noStrike" kern="1200" baseline="0" dirty="0">
                <a:solidFill>
                  <a:schemeClr val="tx1"/>
                </a:solidFill>
                <a:latin typeface="+mn-lt"/>
                <a:ea typeface="+mn-ea"/>
                <a:cs typeface="+mn-cs"/>
              </a:rPr>
              <a:t>     FROM </a:t>
            </a:r>
            <a:r>
              <a:rPr lang="en-US" sz="1800" b="0" i="0" u="none" strike="noStrike" kern="1200" baseline="0" dirty="0" err="1">
                <a:solidFill>
                  <a:schemeClr val="tx1"/>
                </a:solidFill>
                <a:latin typeface="+mn-lt"/>
                <a:ea typeface="+mn-ea"/>
                <a:cs typeface="+mn-cs"/>
              </a:rPr>
              <a:t>v$session_longops</a:t>
            </a:r>
            <a:r>
              <a:rPr lang="en-US" sz="1800" b="0" i="0" u="none" strike="noStrike" kern="1200" baseline="0" dirty="0">
                <a:solidFill>
                  <a:schemeClr val="tx1"/>
                </a:solidFill>
                <a:latin typeface="+mn-lt"/>
                <a:ea typeface="+mn-ea"/>
                <a:cs typeface="+mn-cs"/>
              </a:rPr>
              <a:t> b, </a:t>
            </a:r>
            <a:r>
              <a:rPr lang="en-US" sz="1800" b="0" i="0" u="none" strike="noStrike" kern="1200" baseline="0" dirty="0" err="1">
                <a:solidFill>
                  <a:schemeClr val="tx1"/>
                </a:solidFill>
                <a:latin typeface="+mn-lt"/>
                <a:ea typeface="+mn-ea"/>
                <a:cs typeface="+mn-cs"/>
              </a:rPr>
              <a:t>v$session</a:t>
            </a:r>
            <a:r>
              <a:rPr lang="en-US" sz="1800" b="0" i="0" u="none" strike="noStrike" kern="1200" baseline="0" dirty="0">
                <a:solidFill>
                  <a:schemeClr val="tx1"/>
                </a:solidFill>
                <a:latin typeface="+mn-lt"/>
                <a:ea typeface="+mn-ea"/>
                <a:cs typeface="+mn-cs"/>
              </a:rPr>
              <a:t> a</a:t>
            </a:r>
          </a:p>
          <a:p>
            <a:pPr rtl="0"/>
            <a:r>
              <a:rPr lang="en-US" sz="1800" b="0" i="0" u="none" strike="noStrike" kern="1200" baseline="0" dirty="0">
                <a:solidFill>
                  <a:schemeClr val="tx1"/>
                </a:solidFill>
                <a:latin typeface="+mn-lt"/>
                <a:ea typeface="+mn-ea"/>
                <a:cs typeface="+mn-cs"/>
              </a:rPr>
              <a:t>     WHERE </a:t>
            </a:r>
            <a:r>
              <a:rPr lang="en-US" sz="1800" b="0" i="0" u="none" strike="noStrike" kern="1200" baseline="0" dirty="0" err="1">
                <a:solidFill>
                  <a:schemeClr val="tx1"/>
                </a:solidFill>
                <a:latin typeface="+mn-lt"/>
                <a:ea typeface="+mn-ea"/>
                <a:cs typeface="+mn-cs"/>
              </a:rPr>
              <a:t>a.sid</a:t>
            </a:r>
            <a:r>
              <a:rPr lang="en-US" sz="1800" b="0" i="0" u="none" strike="noStrike" kern="1200" baseline="0" dirty="0">
                <a:solidFill>
                  <a:schemeClr val="tx1"/>
                </a:solidFill>
                <a:latin typeface="+mn-lt"/>
                <a:ea typeface="+mn-ea"/>
                <a:cs typeface="+mn-cs"/>
              </a:rPr>
              <a:t> = </a:t>
            </a:r>
            <a:r>
              <a:rPr lang="en-US" sz="1800" b="0" i="0" u="none" strike="noStrike" kern="1200" baseline="0" dirty="0" err="1">
                <a:solidFill>
                  <a:schemeClr val="tx1"/>
                </a:solidFill>
                <a:latin typeface="+mn-lt"/>
                <a:ea typeface="+mn-ea"/>
                <a:cs typeface="+mn-cs"/>
              </a:rPr>
              <a:t>b.sid</a:t>
            </a:r>
            <a:r>
              <a:rPr lang="en-US" sz="1800" b="0" i="0" u="none" strike="noStrike" kern="1200" baseline="0" dirty="0">
                <a:solidFill>
                  <a:schemeClr val="tx1"/>
                </a:solidFill>
                <a:latin typeface="+mn-lt"/>
                <a:ea typeface="+mn-ea"/>
                <a:cs typeface="+mn-cs"/>
              </a:rPr>
              <a:t>    and </a:t>
            </a:r>
            <a:r>
              <a:rPr lang="en-US" sz="1800" b="0" i="0" u="none" strike="noStrike" kern="1200" baseline="0" dirty="0" err="1">
                <a:solidFill>
                  <a:schemeClr val="tx1"/>
                </a:solidFill>
                <a:latin typeface="+mn-lt"/>
                <a:ea typeface="+mn-ea"/>
                <a:cs typeface="+mn-cs"/>
              </a:rPr>
              <a:t>b.username</a:t>
            </a:r>
            <a:r>
              <a:rPr lang="en-US" sz="1800" b="0" i="0" u="none" strike="noStrike" kern="1200" baseline="0" dirty="0">
                <a:solidFill>
                  <a:schemeClr val="tx1"/>
                </a:solidFill>
                <a:latin typeface="+mn-lt"/>
                <a:ea typeface="+mn-ea"/>
                <a:cs typeface="+mn-cs"/>
              </a:rPr>
              <a:t> in ('TBAADMR','SYS')  and  round(</a:t>
            </a:r>
            <a:r>
              <a:rPr lang="en-US" sz="1800" b="0" i="0" u="none" strike="noStrike" kern="1200" baseline="0" dirty="0" err="1">
                <a:solidFill>
                  <a:schemeClr val="tx1"/>
                </a:solidFill>
                <a:latin typeface="+mn-lt"/>
                <a:ea typeface="+mn-ea"/>
                <a:cs typeface="+mn-cs"/>
              </a:rPr>
              <a:t>b.SOFAR</a:t>
            </a:r>
            <a:r>
              <a:rPr lang="en-US" sz="1800" b="0" i="0" u="none" strike="noStrike" kern="1200" baseline="0" dirty="0">
                <a:solidFill>
                  <a:schemeClr val="tx1"/>
                </a:solidFill>
                <a:latin typeface="+mn-lt"/>
                <a:ea typeface="+mn-ea"/>
                <a:cs typeface="+mn-cs"/>
              </a:rPr>
              <a:t>*100/b.TOTALWORK,0) &lt; 100 ORDER BY 6 desc;</a:t>
            </a:r>
          </a:p>
          <a:p>
            <a:pPr rtl="0"/>
            <a:endParaRPr lang="en-US" sz="1800" b="0" i="0" u="none" strike="noStrike" kern="1200" baseline="0" dirty="0">
              <a:solidFill>
                <a:schemeClr val="tx1"/>
              </a:solidFill>
              <a:latin typeface="+mn-lt"/>
              <a:ea typeface="+mn-ea"/>
              <a:cs typeface="+mn-cs"/>
            </a:endParaRPr>
          </a:p>
          <a:p>
            <a:pPr rtl="0"/>
            <a:r>
              <a:rPr lang="en-US" sz="1800" b="0" i="0" u="none" strike="noStrike" kern="1200" baseline="0" dirty="0">
                <a:solidFill>
                  <a:schemeClr val="tx1"/>
                </a:solidFill>
                <a:latin typeface="+mn-lt"/>
                <a:ea typeface="+mn-ea"/>
                <a:cs typeface="+mn-cs"/>
              </a:rPr>
              <a:t>select * from </a:t>
            </a:r>
            <a:r>
              <a:rPr lang="en-US" sz="1800" b="0" i="0" u="none" strike="noStrike" kern="1200" baseline="0" dirty="0" err="1">
                <a:solidFill>
                  <a:schemeClr val="tx1"/>
                </a:solidFill>
                <a:latin typeface="+mn-lt"/>
                <a:ea typeface="+mn-ea"/>
                <a:cs typeface="+mn-cs"/>
              </a:rPr>
              <a:t>dba_resumable</a:t>
            </a:r>
            <a:r>
              <a:rPr lang="en-US" sz="1800" b="0" i="0" u="none" strike="noStrike" kern="1200" baseline="0" dirty="0">
                <a:solidFill>
                  <a:schemeClr val="tx1"/>
                </a:solidFill>
                <a:latin typeface="+mn-lt"/>
                <a:ea typeface="+mn-ea"/>
                <a:cs typeface="+mn-cs"/>
              </a:rPr>
              <a:t>;</a:t>
            </a:r>
          </a:p>
          <a:p>
            <a:pPr rtl="0"/>
            <a:r>
              <a:rPr lang="en-US" sz="1800" b="0" i="0" u="none" strike="noStrike" kern="1200" baseline="0" dirty="0">
                <a:solidFill>
                  <a:schemeClr val="tx1"/>
                </a:solidFill>
                <a:latin typeface="+mn-lt"/>
                <a:ea typeface="+mn-ea"/>
                <a:cs typeface="+mn-cs"/>
              </a:rPr>
              <a:t>select * from </a:t>
            </a:r>
            <a:r>
              <a:rPr lang="en-US" sz="1800" b="0" i="0" u="none" strike="noStrike" kern="1200" baseline="0" dirty="0" err="1">
                <a:solidFill>
                  <a:schemeClr val="tx1"/>
                </a:solidFill>
                <a:latin typeface="+mn-lt"/>
                <a:ea typeface="+mn-ea"/>
                <a:cs typeface="+mn-cs"/>
              </a:rPr>
              <a:t>dba_datapump_jobs</a:t>
            </a:r>
            <a:r>
              <a:rPr lang="en-US" sz="1800" b="0" i="0" u="none" strike="noStrike" kern="1200" baseline="0" dirty="0">
                <a:solidFill>
                  <a:schemeClr val="tx1"/>
                </a:solidFill>
                <a:latin typeface="+mn-lt"/>
                <a:ea typeface="+mn-ea"/>
                <a:cs typeface="+mn-cs"/>
              </a:rPr>
              <a:t>;</a:t>
            </a:r>
          </a:p>
          <a:p>
            <a:pPr rtl="0"/>
            <a:endParaRPr lang="en-US" sz="1800" b="0" i="0" u="none" strike="noStrike" kern="1200" baseline="0" dirty="0">
              <a:solidFill>
                <a:schemeClr val="tx1"/>
              </a:solidFill>
              <a:latin typeface="+mn-lt"/>
              <a:ea typeface="+mn-ea"/>
              <a:cs typeface="+mn-cs"/>
            </a:endParaRPr>
          </a:p>
          <a:p>
            <a:pPr rtl="0"/>
            <a:r>
              <a:rPr lang="en-US" sz="1800" b="0" i="0" u="none" strike="noStrike" kern="1200" baseline="0" dirty="0">
                <a:solidFill>
                  <a:schemeClr val="tx1"/>
                </a:solidFill>
                <a:latin typeface="+mn-lt"/>
                <a:ea typeface="+mn-ea"/>
                <a:cs typeface="+mn-cs"/>
              </a:rPr>
              <a:t>select </a:t>
            </a:r>
            <a:r>
              <a:rPr lang="en-US" sz="1800" b="0" i="0" u="none" strike="noStrike" kern="1200" baseline="0" dirty="0" err="1">
                <a:solidFill>
                  <a:schemeClr val="tx1"/>
                </a:solidFill>
                <a:latin typeface="+mn-lt"/>
                <a:ea typeface="+mn-ea"/>
                <a:cs typeface="+mn-cs"/>
              </a:rPr>
              <a:t>s.sid</a:t>
            </a:r>
            <a:r>
              <a:rPr lang="en-US" sz="1800" b="0" i="0" u="none" strike="noStrike" kern="1200" baseline="0" dirty="0">
                <a:solidFill>
                  <a:schemeClr val="tx1"/>
                </a:solidFill>
                <a:latin typeface="+mn-lt"/>
                <a:ea typeface="+mn-ea"/>
                <a:cs typeface="+mn-cs"/>
              </a:rPr>
              <a:t>, </a:t>
            </a:r>
            <a:r>
              <a:rPr lang="en-US" sz="1800" b="0" i="0" u="none" strike="noStrike" kern="1200" baseline="0" dirty="0" err="1">
                <a:solidFill>
                  <a:schemeClr val="tx1"/>
                </a:solidFill>
                <a:latin typeface="+mn-lt"/>
                <a:ea typeface="+mn-ea"/>
                <a:cs typeface="+mn-cs"/>
              </a:rPr>
              <a:t>s.module</a:t>
            </a:r>
            <a:r>
              <a:rPr lang="en-US" sz="1800" b="0" i="0" u="none" strike="noStrike" kern="1200" baseline="0" dirty="0">
                <a:solidFill>
                  <a:schemeClr val="tx1"/>
                </a:solidFill>
                <a:latin typeface="+mn-lt"/>
                <a:ea typeface="+mn-ea"/>
                <a:cs typeface="+mn-cs"/>
              </a:rPr>
              <a:t>, </a:t>
            </a:r>
            <a:r>
              <a:rPr lang="en-US" sz="1800" b="0" i="0" u="none" strike="noStrike" kern="1200" baseline="0" dirty="0" err="1">
                <a:solidFill>
                  <a:schemeClr val="tx1"/>
                </a:solidFill>
                <a:latin typeface="+mn-lt"/>
                <a:ea typeface="+mn-ea"/>
                <a:cs typeface="+mn-cs"/>
              </a:rPr>
              <a:t>s.state</a:t>
            </a:r>
            <a:r>
              <a:rPr lang="en-US" sz="1800" b="0" i="0" u="none" strike="noStrike" kern="1200" baseline="0" dirty="0">
                <a:solidFill>
                  <a:schemeClr val="tx1"/>
                </a:solidFill>
                <a:latin typeface="+mn-lt"/>
                <a:ea typeface="+mn-ea"/>
                <a:cs typeface="+mn-cs"/>
              </a:rPr>
              <a:t>, </a:t>
            </a:r>
          </a:p>
          <a:p>
            <a:pPr rtl="0"/>
            <a:r>
              <a:rPr lang="en-US" sz="1800" b="0" i="0" u="none" strike="noStrike" kern="1200" baseline="0" dirty="0">
                <a:solidFill>
                  <a:schemeClr val="tx1"/>
                </a:solidFill>
                <a:latin typeface="+mn-lt"/>
                <a:ea typeface="+mn-ea"/>
                <a:cs typeface="+mn-cs"/>
              </a:rPr>
              <a:t>       </a:t>
            </a:r>
            <a:r>
              <a:rPr lang="en-US" sz="1800" b="0" i="0" u="none" strike="noStrike" kern="1200" baseline="0" dirty="0" err="1">
                <a:solidFill>
                  <a:schemeClr val="tx1"/>
                </a:solidFill>
                <a:latin typeface="+mn-lt"/>
                <a:ea typeface="+mn-ea"/>
                <a:cs typeface="+mn-cs"/>
              </a:rPr>
              <a:t>s.event</a:t>
            </a:r>
            <a:r>
              <a:rPr lang="en-US" sz="1800" b="0" i="0" u="none" strike="noStrike" kern="1200" baseline="0" dirty="0">
                <a:solidFill>
                  <a:schemeClr val="tx1"/>
                </a:solidFill>
                <a:latin typeface="+mn-lt"/>
                <a:ea typeface="+mn-ea"/>
                <a:cs typeface="+mn-cs"/>
              </a:rPr>
              <a:t> as event,</a:t>
            </a:r>
          </a:p>
          <a:p>
            <a:pPr rtl="0"/>
            <a:r>
              <a:rPr lang="en-US" sz="1800" b="0" i="0" u="none" strike="noStrike" kern="1200" baseline="0" dirty="0">
                <a:solidFill>
                  <a:schemeClr val="tx1"/>
                </a:solidFill>
                <a:latin typeface="+mn-lt"/>
                <a:ea typeface="+mn-ea"/>
                <a:cs typeface="+mn-cs"/>
              </a:rPr>
              <a:t>       </a:t>
            </a:r>
            <a:r>
              <a:rPr lang="en-US" sz="1800" b="0" i="0" u="none" strike="noStrike" kern="1200" baseline="0" dirty="0" err="1">
                <a:solidFill>
                  <a:schemeClr val="tx1"/>
                </a:solidFill>
                <a:latin typeface="+mn-lt"/>
                <a:ea typeface="+mn-ea"/>
                <a:cs typeface="+mn-cs"/>
              </a:rPr>
              <a:t>s.seconds_in_wait</a:t>
            </a:r>
            <a:r>
              <a:rPr lang="en-US" sz="1800" b="0" i="0" u="none" strike="noStrike" kern="1200" baseline="0" dirty="0">
                <a:solidFill>
                  <a:schemeClr val="tx1"/>
                </a:solidFill>
                <a:latin typeface="+mn-lt"/>
                <a:ea typeface="+mn-ea"/>
                <a:cs typeface="+mn-cs"/>
              </a:rPr>
              <a:t> as secs, </a:t>
            </a:r>
          </a:p>
          <a:p>
            <a:pPr rtl="0"/>
            <a:r>
              <a:rPr lang="en-US" sz="1800" b="0" i="0" u="none" strike="noStrike" kern="1200" baseline="0" dirty="0">
                <a:solidFill>
                  <a:schemeClr val="tx1"/>
                </a:solidFill>
                <a:latin typeface="+mn-lt"/>
                <a:ea typeface="+mn-ea"/>
                <a:cs typeface="+mn-cs"/>
              </a:rPr>
              <a:t>      </a:t>
            </a:r>
            <a:r>
              <a:rPr lang="en-US" sz="1800" b="0" i="0" u="none" strike="noStrike" kern="1200" baseline="0" dirty="0" err="1">
                <a:solidFill>
                  <a:schemeClr val="tx1"/>
                </a:solidFill>
                <a:latin typeface="+mn-lt"/>
                <a:ea typeface="+mn-ea"/>
                <a:cs typeface="+mn-cs"/>
              </a:rPr>
              <a:t>sql.sql_text</a:t>
            </a:r>
            <a:r>
              <a:rPr lang="en-US" sz="1800" b="0" i="0" u="none" strike="noStrike" kern="1200" baseline="0" dirty="0">
                <a:solidFill>
                  <a:schemeClr val="tx1"/>
                </a:solidFill>
                <a:latin typeface="+mn-lt"/>
                <a:ea typeface="+mn-ea"/>
                <a:cs typeface="+mn-cs"/>
              </a:rPr>
              <a:t> as </a:t>
            </a:r>
            <a:r>
              <a:rPr lang="en-US" sz="1800" b="0" i="0" u="none" strike="noStrike" kern="1200" baseline="0" dirty="0" err="1">
                <a:solidFill>
                  <a:schemeClr val="tx1"/>
                </a:solidFill>
                <a:latin typeface="+mn-lt"/>
                <a:ea typeface="+mn-ea"/>
                <a:cs typeface="+mn-cs"/>
              </a:rPr>
              <a:t>sql_text</a:t>
            </a:r>
            <a:endParaRPr lang="en-US" sz="1800" b="0" i="0" u="none" strike="noStrike" kern="1200" baseline="0" dirty="0">
              <a:solidFill>
                <a:schemeClr val="tx1"/>
              </a:solidFill>
              <a:latin typeface="+mn-lt"/>
              <a:ea typeface="+mn-ea"/>
              <a:cs typeface="+mn-cs"/>
            </a:endParaRPr>
          </a:p>
          <a:p>
            <a:pPr rtl="0"/>
            <a:r>
              <a:rPr lang="en-US" sz="1800" b="0" i="0" u="none" strike="noStrike" kern="1200" baseline="0" dirty="0">
                <a:solidFill>
                  <a:schemeClr val="tx1"/>
                </a:solidFill>
                <a:latin typeface="+mn-lt"/>
                <a:ea typeface="+mn-ea"/>
                <a:cs typeface="+mn-cs"/>
              </a:rPr>
              <a:t>from </a:t>
            </a:r>
            <a:r>
              <a:rPr lang="en-US" sz="1800" b="0" i="0" u="none" strike="noStrike" kern="1200" baseline="0" dirty="0" err="1">
                <a:solidFill>
                  <a:schemeClr val="tx1"/>
                </a:solidFill>
                <a:latin typeface="+mn-lt"/>
                <a:ea typeface="+mn-ea"/>
                <a:cs typeface="+mn-cs"/>
              </a:rPr>
              <a:t>v$session</a:t>
            </a:r>
            <a:r>
              <a:rPr lang="en-US" sz="1800" b="0" i="0" u="none" strike="noStrike" kern="1200" baseline="0" dirty="0">
                <a:solidFill>
                  <a:schemeClr val="tx1"/>
                </a:solidFill>
                <a:latin typeface="+mn-lt"/>
                <a:ea typeface="+mn-ea"/>
                <a:cs typeface="+mn-cs"/>
              </a:rPr>
              <a:t> s</a:t>
            </a:r>
          </a:p>
          <a:p>
            <a:pPr rtl="0"/>
            <a:r>
              <a:rPr lang="en-US" sz="1800" b="0" i="0" u="none" strike="noStrike" kern="1200" baseline="0" dirty="0">
                <a:solidFill>
                  <a:schemeClr val="tx1"/>
                </a:solidFill>
                <a:latin typeface="+mn-lt"/>
                <a:ea typeface="+mn-ea"/>
                <a:cs typeface="+mn-cs"/>
              </a:rPr>
              <a:t>join </a:t>
            </a:r>
            <a:r>
              <a:rPr lang="en-US" sz="1800" b="0" i="0" u="none" strike="noStrike" kern="1200" baseline="0" dirty="0" err="1">
                <a:solidFill>
                  <a:schemeClr val="tx1"/>
                </a:solidFill>
                <a:latin typeface="+mn-lt"/>
                <a:ea typeface="+mn-ea"/>
                <a:cs typeface="+mn-cs"/>
              </a:rPr>
              <a:t>v$sql</a:t>
            </a:r>
            <a:r>
              <a:rPr lang="en-US" sz="1800" b="0" i="0" u="none" strike="noStrike" kern="1200" baseline="0" dirty="0">
                <a:solidFill>
                  <a:schemeClr val="tx1"/>
                </a:solidFill>
                <a:latin typeface="+mn-lt"/>
                <a:ea typeface="+mn-ea"/>
                <a:cs typeface="+mn-cs"/>
              </a:rPr>
              <a:t> </a:t>
            </a:r>
            <a:r>
              <a:rPr lang="en-US" sz="1800" b="0" i="0" u="none" strike="noStrike" kern="1200" baseline="0" dirty="0" err="1">
                <a:solidFill>
                  <a:schemeClr val="tx1"/>
                </a:solidFill>
                <a:latin typeface="+mn-lt"/>
                <a:ea typeface="+mn-ea"/>
                <a:cs typeface="+mn-cs"/>
              </a:rPr>
              <a:t>sql</a:t>
            </a:r>
            <a:r>
              <a:rPr lang="en-US" sz="1800" b="0" i="0" u="none" strike="noStrike" kern="1200" baseline="0" dirty="0">
                <a:solidFill>
                  <a:schemeClr val="tx1"/>
                </a:solidFill>
                <a:latin typeface="+mn-lt"/>
                <a:ea typeface="+mn-ea"/>
                <a:cs typeface="+mn-cs"/>
              </a:rPr>
              <a:t> on </a:t>
            </a:r>
            <a:r>
              <a:rPr lang="en-US" sz="1800" b="0" i="0" u="none" strike="noStrike" kern="1200" baseline="0" dirty="0" err="1">
                <a:solidFill>
                  <a:schemeClr val="tx1"/>
                </a:solidFill>
                <a:latin typeface="+mn-lt"/>
                <a:ea typeface="+mn-ea"/>
                <a:cs typeface="+mn-cs"/>
              </a:rPr>
              <a:t>sql.sql_id</a:t>
            </a:r>
            <a:r>
              <a:rPr lang="en-US" sz="1800" b="0" i="0" u="none" strike="noStrike" kern="1200" baseline="0" dirty="0">
                <a:solidFill>
                  <a:schemeClr val="tx1"/>
                </a:solidFill>
                <a:latin typeface="+mn-lt"/>
                <a:ea typeface="+mn-ea"/>
                <a:cs typeface="+mn-cs"/>
              </a:rPr>
              <a:t> = </a:t>
            </a:r>
            <a:r>
              <a:rPr lang="en-US" sz="1800" b="0" i="0" u="none" strike="noStrike" kern="1200" baseline="0" dirty="0" err="1">
                <a:solidFill>
                  <a:schemeClr val="tx1"/>
                </a:solidFill>
                <a:latin typeface="+mn-lt"/>
                <a:ea typeface="+mn-ea"/>
                <a:cs typeface="+mn-cs"/>
              </a:rPr>
              <a:t>s.sql_id</a:t>
            </a:r>
            <a:endParaRPr lang="en-US" sz="1800" b="0" i="0" u="none" strike="noStrike" kern="1200" baseline="0" dirty="0">
              <a:solidFill>
                <a:schemeClr val="tx1"/>
              </a:solidFill>
              <a:latin typeface="+mn-lt"/>
              <a:ea typeface="+mn-ea"/>
              <a:cs typeface="+mn-cs"/>
            </a:endParaRPr>
          </a:p>
          <a:p>
            <a:pPr rtl="0"/>
            <a:r>
              <a:rPr lang="en-US" sz="1800" b="0" i="0" u="none" strike="noStrike" kern="1200" baseline="0" dirty="0">
                <a:solidFill>
                  <a:schemeClr val="tx1"/>
                </a:solidFill>
                <a:latin typeface="+mn-lt"/>
                <a:ea typeface="+mn-ea"/>
                <a:cs typeface="+mn-cs"/>
              </a:rPr>
              <a:t>where </a:t>
            </a:r>
            <a:r>
              <a:rPr lang="en-US" sz="1800" b="0" i="0" u="none" strike="noStrike" kern="1200" baseline="0" dirty="0" err="1">
                <a:solidFill>
                  <a:schemeClr val="tx1"/>
                </a:solidFill>
                <a:latin typeface="+mn-lt"/>
                <a:ea typeface="+mn-ea"/>
                <a:cs typeface="+mn-cs"/>
              </a:rPr>
              <a:t>s.module</a:t>
            </a:r>
            <a:r>
              <a:rPr lang="en-US" sz="1800" b="0" i="0" u="none" strike="noStrike" kern="1200" baseline="0" dirty="0">
                <a:solidFill>
                  <a:schemeClr val="tx1"/>
                </a:solidFill>
                <a:latin typeface="+mn-lt"/>
                <a:ea typeface="+mn-ea"/>
                <a:cs typeface="+mn-cs"/>
              </a:rPr>
              <a:t> like 'Data Pump%'</a:t>
            </a:r>
          </a:p>
          <a:p>
            <a:pPr rtl="0"/>
            <a:r>
              <a:rPr lang="en-US" sz="1800" b="0" i="0" u="none" strike="noStrike" kern="1200" baseline="0" dirty="0">
                <a:solidFill>
                  <a:schemeClr val="tx1"/>
                </a:solidFill>
                <a:latin typeface="+mn-lt"/>
                <a:ea typeface="+mn-ea"/>
                <a:cs typeface="+mn-cs"/>
              </a:rPr>
              <a:t>order by </a:t>
            </a:r>
            <a:r>
              <a:rPr lang="en-US" sz="1800" b="0" i="0" u="none" strike="noStrike" kern="1200" baseline="0" dirty="0" err="1">
                <a:solidFill>
                  <a:schemeClr val="tx1"/>
                </a:solidFill>
                <a:latin typeface="+mn-lt"/>
                <a:ea typeface="+mn-ea"/>
                <a:cs typeface="+mn-cs"/>
              </a:rPr>
              <a:t>s.module</a:t>
            </a:r>
            <a:r>
              <a:rPr lang="en-US" sz="1800" b="0" i="0" u="none" strike="noStrike" kern="1200" baseline="0" dirty="0">
                <a:solidFill>
                  <a:schemeClr val="tx1"/>
                </a:solidFill>
                <a:latin typeface="+mn-lt"/>
                <a:ea typeface="+mn-ea"/>
                <a:cs typeface="+mn-cs"/>
              </a:rPr>
              <a:t>, </a:t>
            </a:r>
            <a:r>
              <a:rPr lang="en-US" sz="1800" b="0" i="0" u="none" strike="noStrike" kern="1200" baseline="0" dirty="0" err="1">
                <a:solidFill>
                  <a:schemeClr val="tx1"/>
                </a:solidFill>
                <a:latin typeface="+mn-lt"/>
                <a:ea typeface="+mn-ea"/>
                <a:cs typeface="+mn-cs"/>
              </a:rPr>
              <a:t>s.sid</a:t>
            </a:r>
            <a:r>
              <a:rPr lang="en-US" sz="1800" b="0" i="0" u="none" strike="noStrike" kern="1200" baseline="0" dirty="0">
                <a:solidFill>
                  <a:schemeClr val="tx1"/>
                </a:solidFill>
                <a:latin typeface="+mn-lt"/>
                <a:ea typeface="+mn-ea"/>
                <a:cs typeface="+mn-cs"/>
              </a:rPr>
              <a:t>;</a:t>
            </a:r>
          </a:p>
        </p:txBody>
      </p:sp>
    </p:spTree>
    <p:extLst>
      <p:ext uri="{BB962C8B-B14F-4D97-AF65-F5344CB8AC3E}">
        <p14:creationId xmlns:p14="http://schemas.microsoft.com/office/powerpoint/2010/main" val="17799159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Logo&#10;&#10;Description automatically generated with low confidence">
            <a:extLst>
              <a:ext uri="{FF2B5EF4-FFF2-40B4-BE49-F238E27FC236}">
                <a16:creationId xmlns:a16="http://schemas.microsoft.com/office/drawing/2014/main" id="{F4AA55A3-F030-90A8-986A-969899C068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24200" y="1066800"/>
            <a:ext cx="6259286" cy="3505200"/>
          </a:xfrm>
          <a:prstGeom prst="rect">
            <a:avLst/>
          </a:prstGeom>
        </p:spPr>
      </p:pic>
      <p:sp>
        <p:nvSpPr>
          <p:cNvPr id="5" name="Title 1">
            <a:extLst>
              <a:ext uri="{FF2B5EF4-FFF2-40B4-BE49-F238E27FC236}">
                <a16:creationId xmlns:a16="http://schemas.microsoft.com/office/drawing/2014/main" id="{CEE2DB98-7F65-401E-BF8E-9BD0484DAFC9}"/>
              </a:ext>
            </a:extLst>
          </p:cNvPr>
          <p:cNvSpPr txBox="1">
            <a:spLocks/>
          </p:cNvSpPr>
          <p:nvPr/>
        </p:nvSpPr>
        <p:spPr>
          <a:xfrm>
            <a:off x="2667000" y="4648200"/>
            <a:ext cx="7620000" cy="533400"/>
          </a:xfrm>
          <a:prstGeom prst="rect">
            <a:avLst/>
          </a:prstGeom>
        </p:spPr>
        <p:txBody>
          <a:bodyPr vert="horz" lIns="91440" tIns="45720" rIns="91440" bIns="45720" rtlCol="0" anchor="b">
            <a:normAutofit lnSpcReduction="10000"/>
          </a:bodyPr>
          <a:lstStyle>
            <a:lvl1pPr algn="l" defTabSz="914400" rtl="0" eaLnBrk="1" latinLnBrk="0" hangingPunct="1">
              <a:lnSpc>
                <a:spcPct val="80000"/>
              </a:lnSpc>
              <a:spcBef>
                <a:spcPct val="0"/>
              </a:spcBef>
              <a:buNone/>
              <a:defRPr sz="7200" b="1" i="0" kern="1200">
                <a:solidFill>
                  <a:schemeClr val="bg1"/>
                </a:solidFill>
                <a:latin typeface="Arial" panose="020B0604020202020204" pitchFamily="34" charset="0"/>
                <a:ea typeface="+mj-ea"/>
                <a:cs typeface="Arial" panose="020B0604020202020204" pitchFamily="34" charset="0"/>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a:ln>
                  <a:noFill/>
                </a:ln>
                <a:solidFill>
                  <a:srgbClr val="02367A">
                    <a:lumMod val="75000"/>
                    <a:lumOff val="25000"/>
                  </a:srgbClr>
                </a:solidFill>
                <a:effectLst/>
                <a:uLnTx/>
                <a:uFillTx/>
                <a:latin typeface="Arial" panose="020B0604020202020204" pitchFamily="34" charset="0"/>
                <a:ea typeface="+mj-ea"/>
                <a:cs typeface="Arial" panose="020B0604020202020204" pitchFamily="34" charset="0"/>
              </a:rPr>
              <a:t>QUESTIONS</a:t>
            </a:r>
            <a:endParaRPr kumimoji="0" lang="x-none" sz="3200" b="1" i="0" u="none" strike="noStrike" kern="1200" cap="none" spc="0" normalizeH="0" baseline="0" noProof="0" dirty="0">
              <a:ln>
                <a:noFill/>
              </a:ln>
              <a:solidFill>
                <a:srgbClr val="02367A">
                  <a:lumMod val="75000"/>
                  <a:lumOff val="25000"/>
                </a:srgbClr>
              </a:solidFill>
              <a:effectLst/>
              <a:uLnTx/>
              <a:uFillTx/>
              <a:latin typeface="Arial" panose="020B0604020202020204" pitchFamily="34" charset="0"/>
              <a:ea typeface="+mj-ea"/>
              <a:cs typeface="Arial" panose="020B0604020202020204" pitchFamily="34" charset="0"/>
            </a:endParaRPr>
          </a:p>
        </p:txBody>
      </p:sp>
    </p:spTree>
    <p:extLst>
      <p:ext uri="{BB962C8B-B14F-4D97-AF65-F5344CB8AC3E}">
        <p14:creationId xmlns:p14="http://schemas.microsoft.com/office/powerpoint/2010/main" val="35439798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778"/>
        <p:cNvGrpSpPr/>
        <p:nvPr/>
      </p:nvGrpSpPr>
      <p:grpSpPr>
        <a:xfrm>
          <a:off x="0" y="0"/>
          <a:ext cx="0" cy="0"/>
          <a:chOff x="0" y="0"/>
          <a:chExt cx="0" cy="0"/>
        </a:xfrm>
      </p:grpSpPr>
      <p:sp>
        <p:nvSpPr>
          <p:cNvPr id="8" name="Freeform: Shape 7">
            <a:extLst>
              <a:ext uri="{FF2B5EF4-FFF2-40B4-BE49-F238E27FC236}">
                <a16:creationId xmlns:a16="http://schemas.microsoft.com/office/drawing/2014/main" id="{B670DBD5-770C-4383-9F54-5B86E86BD5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10277" y="0"/>
            <a:ext cx="9771446" cy="6858000"/>
          </a:xfrm>
          <a:custGeom>
            <a:avLst/>
            <a:gdLst>
              <a:gd name="connsiteX0" fmla="*/ 1422188 w 9771446"/>
              <a:gd name="connsiteY0" fmla="*/ 0 h 6858000"/>
              <a:gd name="connsiteX1" fmla="*/ 8349258 w 9771446"/>
              <a:gd name="connsiteY1" fmla="*/ 0 h 6858000"/>
              <a:gd name="connsiteX2" fmla="*/ 8502224 w 9771446"/>
              <a:gd name="connsiteY2" fmla="*/ 159673 h 6858000"/>
              <a:gd name="connsiteX3" fmla="*/ 9771446 w 9771446"/>
              <a:gd name="connsiteY3" fmla="*/ 3429001 h 6858000"/>
              <a:gd name="connsiteX4" fmla="*/ 8502224 w 9771446"/>
              <a:gd name="connsiteY4" fmla="*/ 6698330 h 6858000"/>
              <a:gd name="connsiteX5" fmla="*/ 8349260 w 9771446"/>
              <a:gd name="connsiteY5" fmla="*/ 6858000 h 6858000"/>
              <a:gd name="connsiteX6" fmla="*/ 1422186 w 9771446"/>
              <a:gd name="connsiteY6" fmla="*/ 6858000 h 6858000"/>
              <a:gd name="connsiteX7" fmla="*/ 1269223 w 9771446"/>
              <a:gd name="connsiteY7" fmla="*/ 6698330 h 6858000"/>
              <a:gd name="connsiteX8" fmla="*/ 0 w 9771446"/>
              <a:gd name="connsiteY8" fmla="*/ 3429001 h 6858000"/>
              <a:gd name="connsiteX9" fmla="*/ 1269223 w 9771446"/>
              <a:gd name="connsiteY9" fmla="*/ 15967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771446" h="6858000">
                <a:moveTo>
                  <a:pt x="1422188" y="0"/>
                </a:moveTo>
                <a:lnTo>
                  <a:pt x="8349258" y="0"/>
                </a:lnTo>
                <a:lnTo>
                  <a:pt x="8502224" y="159673"/>
                </a:lnTo>
                <a:cubicBezTo>
                  <a:pt x="9290813" y="1023162"/>
                  <a:pt x="9771446" y="2170221"/>
                  <a:pt x="9771446" y="3429001"/>
                </a:cubicBezTo>
                <a:cubicBezTo>
                  <a:pt x="9771446" y="4687781"/>
                  <a:pt x="9290813" y="5834840"/>
                  <a:pt x="8502224" y="6698330"/>
                </a:cubicBezTo>
                <a:lnTo>
                  <a:pt x="8349260" y="6858000"/>
                </a:lnTo>
                <a:lnTo>
                  <a:pt x="1422186" y="6858000"/>
                </a:lnTo>
                <a:lnTo>
                  <a:pt x="1269223" y="6698330"/>
                </a:lnTo>
                <a:cubicBezTo>
                  <a:pt x="480633" y="5834840"/>
                  <a:pt x="0" y="4687781"/>
                  <a:pt x="0" y="3429001"/>
                </a:cubicBezTo>
                <a:cubicBezTo>
                  <a:pt x="0" y="2170221"/>
                  <a:pt x="480633" y="1023162"/>
                  <a:pt x="1269223" y="159673"/>
                </a:cubicBezTo>
                <a:close/>
              </a:path>
            </a:pathLst>
          </a:custGeom>
          <a:solidFill>
            <a:schemeClr val="bg1">
              <a:lumMod val="85000"/>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 name="Picture 2" descr="Text&#10;&#10;Description automatically generated">
            <a:extLst>
              <a:ext uri="{FF2B5EF4-FFF2-40B4-BE49-F238E27FC236}">
                <a16:creationId xmlns:a16="http://schemas.microsoft.com/office/drawing/2014/main" id="{C7958EDC-D94F-88B4-E400-7B33B44B893E}"/>
              </a:ext>
            </a:extLst>
          </p:cNvPr>
          <p:cNvPicPr>
            <a:picLocks noChangeAspect="1"/>
          </p:cNvPicPr>
          <p:nvPr/>
        </p:nvPicPr>
        <p:blipFill rotWithShape="1">
          <a:blip r:embed="rId3">
            <a:extLst>
              <a:ext uri="{28A0092B-C50C-407E-A947-70E740481C1C}">
                <a14:useLocalDpi xmlns:a14="http://schemas.microsoft.com/office/drawing/2010/main" val="0"/>
              </a:ext>
            </a:extLst>
          </a:blip>
          <a:srcRect l="12039" r="11921"/>
          <a:stretch/>
        </p:blipFill>
        <p:spPr>
          <a:xfrm>
            <a:off x="1567543" y="0"/>
            <a:ext cx="9056913" cy="5464629"/>
          </a:xfrm>
          <a:custGeom>
            <a:avLst/>
            <a:gdLst/>
            <a:ahLst/>
            <a:cxnLst/>
            <a:rect l="l" t="t" r="r" b="b"/>
            <a:pathLst>
              <a:path w="9270806" h="6858000">
                <a:moveTo>
                  <a:pt x="1503712" y="0"/>
                </a:moveTo>
                <a:lnTo>
                  <a:pt x="7767094" y="0"/>
                </a:lnTo>
                <a:lnTo>
                  <a:pt x="7913128" y="139721"/>
                </a:lnTo>
                <a:cubicBezTo>
                  <a:pt x="8751971" y="981521"/>
                  <a:pt x="9270806" y="2144457"/>
                  <a:pt x="9270806" y="3429000"/>
                </a:cubicBezTo>
                <a:cubicBezTo>
                  <a:pt x="9270806" y="4713544"/>
                  <a:pt x="8751971" y="5876479"/>
                  <a:pt x="7913128" y="6718279"/>
                </a:cubicBezTo>
                <a:lnTo>
                  <a:pt x="7767094" y="6858000"/>
                </a:lnTo>
                <a:lnTo>
                  <a:pt x="1503712" y="6858000"/>
                </a:lnTo>
                <a:lnTo>
                  <a:pt x="1357679" y="6718279"/>
                </a:lnTo>
                <a:cubicBezTo>
                  <a:pt x="518835" y="5876479"/>
                  <a:pt x="0" y="4713544"/>
                  <a:pt x="0" y="3429000"/>
                </a:cubicBezTo>
                <a:cubicBezTo>
                  <a:pt x="0" y="2144457"/>
                  <a:pt x="518835" y="981521"/>
                  <a:pt x="1357679" y="139721"/>
                </a:cubicBezTo>
                <a:close/>
              </a:path>
            </a:pathLst>
          </a:custGeom>
        </p:spPr>
      </p:pic>
    </p:spTree>
    <p:extLst>
      <p:ext uri="{BB962C8B-B14F-4D97-AF65-F5344CB8AC3E}">
        <p14:creationId xmlns:p14="http://schemas.microsoft.com/office/powerpoint/2010/main" val="7075078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AD7B64C-F027-460A-B9E5-716E1B25C422}"/>
              </a:ext>
            </a:extLst>
          </p:cNvPr>
          <p:cNvSpPr txBox="1"/>
          <p:nvPr/>
        </p:nvSpPr>
        <p:spPr>
          <a:xfrm>
            <a:off x="1842407" y="1159720"/>
            <a:ext cx="6754584" cy="769441"/>
          </a:xfrm>
          <a:prstGeom prst="rect">
            <a:avLst/>
          </a:prstGeom>
          <a:noFill/>
        </p:spPr>
        <p:txBody>
          <a:bodyPr wrap="square">
            <a:spAutoFit/>
          </a:bodyPr>
          <a:lstStyle/>
          <a:p>
            <a:r>
              <a:rPr lang="en-US" altLang="en-US" sz="4400" dirty="0"/>
              <a:t>Objectives</a:t>
            </a:r>
            <a:endParaRPr lang="en-US" sz="4400" dirty="0"/>
          </a:p>
        </p:txBody>
      </p:sp>
      <p:sp>
        <p:nvSpPr>
          <p:cNvPr id="8" name="Rectangle 6">
            <a:extLst>
              <a:ext uri="{FF2B5EF4-FFF2-40B4-BE49-F238E27FC236}">
                <a16:creationId xmlns:a16="http://schemas.microsoft.com/office/drawing/2014/main" id="{4B5C1E05-3811-4428-8122-DC47F7FCDB98}"/>
              </a:ext>
            </a:extLst>
          </p:cNvPr>
          <p:cNvSpPr txBox="1">
            <a:spLocks noChangeArrowheads="1"/>
          </p:cNvSpPr>
          <p:nvPr/>
        </p:nvSpPr>
        <p:spPr bwMode="auto">
          <a:xfrm>
            <a:off x="1709057" y="2091646"/>
            <a:ext cx="7413172" cy="37430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noAutofit/>
          </a:bodyPr>
          <a:lstStyle>
            <a:lvl1pPr marL="0" indent="0" algn="l" defTabSz="685800" rtl="0" eaLnBrk="1" fontAlgn="base" hangingPunct="1">
              <a:lnSpc>
                <a:spcPct val="120000"/>
              </a:lnSpc>
              <a:spcBef>
                <a:spcPct val="0"/>
              </a:spcBef>
              <a:spcAft>
                <a:spcPct val="0"/>
              </a:spcAft>
              <a:buFont typeface="Arial" charset="0"/>
              <a:buNone/>
              <a:defRPr sz="2200" kern="1200">
                <a:solidFill>
                  <a:schemeClr val="tx1"/>
                </a:solidFill>
                <a:latin typeface="+mn-lt"/>
                <a:ea typeface="ＭＳ Ｐゴシック" charset="0"/>
                <a:cs typeface="ＭＳ Ｐゴシック" charset="0"/>
              </a:defRPr>
            </a:lvl1pPr>
            <a:lvl2pPr marL="457200" indent="0" algn="ctr" defTabSz="685800" rtl="0" eaLnBrk="1" fontAlgn="base" hangingPunct="1">
              <a:lnSpc>
                <a:spcPct val="120000"/>
              </a:lnSpc>
              <a:spcBef>
                <a:spcPct val="0"/>
              </a:spcBef>
              <a:spcAft>
                <a:spcPct val="0"/>
              </a:spcAft>
              <a:buClr>
                <a:schemeClr val="tx1"/>
              </a:buClr>
              <a:buSzPct val="140000"/>
              <a:buFont typeface="Arial" charset="0"/>
              <a:buNone/>
              <a:defRPr sz="2000" kern="1200">
                <a:solidFill>
                  <a:schemeClr val="tx1"/>
                </a:solidFill>
                <a:latin typeface="+mn-lt"/>
                <a:ea typeface="ＭＳ Ｐゴシック" charset="0"/>
                <a:cs typeface="+mn-cs"/>
              </a:defRPr>
            </a:lvl2pPr>
            <a:lvl3pPr marL="914400" indent="0" algn="ctr" defTabSz="685800" rtl="0" eaLnBrk="1" fontAlgn="base" hangingPunct="1">
              <a:lnSpc>
                <a:spcPct val="120000"/>
              </a:lnSpc>
              <a:spcBef>
                <a:spcPct val="0"/>
              </a:spcBef>
              <a:spcAft>
                <a:spcPct val="0"/>
              </a:spcAft>
              <a:buClr>
                <a:schemeClr val="tx1"/>
              </a:buClr>
              <a:buSzPct val="100000"/>
              <a:buFont typeface="Calibri" charset="0"/>
              <a:buNone/>
              <a:defRPr sz="1800" kern="1200">
                <a:solidFill>
                  <a:schemeClr val="tx1"/>
                </a:solidFill>
                <a:latin typeface="+mn-lt"/>
                <a:ea typeface="ＭＳ Ｐゴシック" charset="0"/>
                <a:cs typeface="+mn-cs"/>
              </a:defRPr>
            </a:lvl3pPr>
            <a:lvl4pPr marL="1371600" indent="0" algn="ctr" defTabSz="685800" rtl="0" eaLnBrk="1" fontAlgn="base" hangingPunct="1">
              <a:lnSpc>
                <a:spcPct val="120000"/>
              </a:lnSpc>
              <a:spcBef>
                <a:spcPct val="0"/>
              </a:spcBef>
              <a:spcAft>
                <a:spcPct val="0"/>
              </a:spcAft>
              <a:buClr>
                <a:schemeClr val="tx1"/>
              </a:buClr>
              <a:buSzPct val="100000"/>
              <a:buFont typeface="Arial" charset="0"/>
              <a:buNone/>
              <a:defRPr sz="1600" kern="1200">
                <a:solidFill>
                  <a:schemeClr val="tx1"/>
                </a:solidFill>
                <a:latin typeface="+mn-lt"/>
                <a:ea typeface="ＭＳ Ｐゴシック" charset="0"/>
                <a:cs typeface="+mn-cs"/>
              </a:defRPr>
            </a:lvl4pPr>
            <a:lvl5pPr marL="1828800" indent="0" algn="ctr" defTabSz="685800" rtl="0" eaLnBrk="1" fontAlgn="base" hangingPunct="1">
              <a:lnSpc>
                <a:spcPct val="120000"/>
              </a:lnSpc>
              <a:spcBef>
                <a:spcPct val="0"/>
              </a:spcBef>
              <a:spcAft>
                <a:spcPct val="0"/>
              </a:spcAft>
              <a:buClr>
                <a:schemeClr val="tx1"/>
              </a:buClr>
              <a:buSzPct val="100000"/>
              <a:buFont typeface="Calibri" charset="0"/>
              <a:buNone/>
              <a:defRPr sz="1600" kern="1200">
                <a:solidFill>
                  <a:schemeClr val="tx1"/>
                </a:solidFill>
                <a:latin typeface="+mn-lt"/>
                <a:ea typeface="ＭＳ Ｐゴシック" charset="0"/>
                <a:cs typeface="+mn-cs"/>
              </a:defRPr>
            </a:lvl5pPr>
            <a:lvl6pPr marL="2286000" indent="0" algn="ctr" defTabSz="685800" rtl="0" eaLnBrk="1" latinLnBrk="0" hangingPunct="1">
              <a:lnSpc>
                <a:spcPct val="90000"/>
              </a:lnSpc>
              <a:spcBef>
                <a:spcPts val="375"/>
              </a:spcBef>
              <a:buFont typeface="Arial" panose="020B0604020202020204" pitchFamily="34" charset="0"/>
              <a:buNone/>
              <a:defRPr sz="1600" kern="1200">
                <a:solidFill>
                  <a:schemeClr val="tx1"/>
                </a:solidFill>
                <a:latin typeface="+mn-lt"/>
                <a:ea typeface="+mn-ea"/>
                <a:cs typeface="+mn-cs"/>
              </a:defRPr>
            </a:lvl6pPr>
            <a:lvl7pPr marL="2743200" indent="0" algn="ctr" defTabSz="685800" rtl="0" eaLnBrk="1" latinLnBrk="0" hangingPunct="1">
              <a:lnSpc>
                <a:spcPct val="90000"/>
              </a:lnSpc>
              <a:spcBef>
                <a:spcPts val="375"/>
              </a:spcBef>
              <a:buFont typeface="Arial" panose="020B0604020202020204" pitchFamily="34" charset="0"/>
              <a:buNone/>
              <a:defRPr sz="1600" kern="1200">
                <a:solidFill>
                  <a:schemeClr val="tx1"/>
                </a:solidFill>
                <a:latin typeface="+mn-lt"/>
                <a:ea typeface="+mn-ea"/>
                <a:cs typeface="+mn-cs"/>
              </a:defRPr>
            </a:lvl7pPr>
            <a:lvl8pPr marL="3200400" indent="0" algn="ctr" defTabSz="685800" rtl="0" eaLnBrk="1" latinLnBrk="0" hangingPunct="1">
              <a:lnSpc>
                <a:spcPct val="90000"/>
              </a:lnSpc>
              <a:spcBef>
                <a:spcPts val="375"/>
              </a:spcBef>
              <a:buFont typeface="Arial" panose="020B0604020202020204" pitchFamily="34" charset="0"/>
              <a:buNone/>
              <a:defRPr sz="1600" kern="1200">
                <a:solidFill>
                  <a:schemeClr val="tx1"/>
                </a:solidFill>
                <a:latin typeface="+mn-lt"/>
                <a:ea typeface="+mn-ea"/>
                <a:cs typeface="+mn-cs"/>
              </a:defRPr>
            </a:lvl8pPr>
            <a:lvl9pPr marL="3657600" indent="0" algn="ctr" defTabSz="685800" rtl="0" eaLnBrk="1" latinLnBrk="0" hangingPunct="1">
              <a:lnSpc>
                <a:spcPct val="90000"/>
              </a:lnSpc>
              <a:spcBef>
                <a:spcPts val="375"/>
              </a:spcBef>
              <a:buFont typeface="Arial" panose="020B0604020202020204" pitchFamily="34" charset="0"/>
              <a:buNone/>
              <a:defRPr sz="1600" kern="1200">
                <a:solidFill>
                  <a:schemeClr val="tx1"/>
                </a:solidFill>
                <a:latin typeface="+mn-lt"/>
                <a:ea typeface="+mn-ea"/>
                <a:cs typeface="+mn-cs"/>
              </a:defRPr>
            </a:lvl9pPr>
          </a:lstStyle>
          <a:p>
            <a:r>
              <a:rPr lang="en-US" altLang="en-US" b="1" dirty="0"/>
              <a:t>After completing this lesson, you should be able to:</a:t>
            </a:r>
          </a:p>
          <a:p>
            <a:pPr marL="800100" lvl="1" indent="-342900" algn="l">
              <a:buFont typeface="Arial" panose="020B0604020202020204" pitchFamily="34" charset="0"/>
              <a:buChar char="•"/>
            </a:pPr>
            <a:r>
              <a:rPr lang="en-US" altLang="en-US" dirty="0"/>
              <a:t>Oracle data pump overview</a:t>
            </a:r>
          </a:p>
          <a:p>
            <a:pPr marL="800100" lvl="1" indent="-342900" algn="l">
              <a:buFont typeface="Arial" panose="020B0604020202020204" pitchFamily="34" charset="0"/>
              <a:buChar char="•"/>
            </a:pPr>
            <a:r>
              <a:rPr lang="en-US" altLang="en-US" dirty="0"/>
              <a:t>Create Data Pump Directory </a:t>
            </a:r>
          </a:p>
          <a:p>
            <a:pPr marL="800100" lvl="1" indent="-342900" algn="l">
              <a:buFont typeface="Arial" panose="020B0604020202020204" pitchFamily="34" charset="0"/>
              <a:buChar char="•"/>
            </a:pPr>
            <a:r>
              <a:rPr lang="en-US" altLang="en-US" dirty="0"/>
              <a:t>Table , Schema  and Rows Export and Import </a:t>
            </a:r>
          </a:p>
          <a:p>
            <a:pPr marL="800100" lvl="1" indent="-342900" algn="l">
              <a:buFont typeface="Arial" panose="020B0604020202020204" pitchFamily="34" charset="0"/>
              <a:buChar char="•"/>
            </a:pPr>
            <a:r>
              <a:rPr lang="en-US" altLang="en-US" dirty="0"/>
              <a:t>Full Database Export and Import  </a:t>
            </a:r>
          </a:p>
          <a:p>
            <a:pPr marL="800100" lvl="1" indent="-342900" algn="l">
              <a:buFont typeface="Arial" panose="020B0604020202020204" pitchFamily="34" charset="0"/>
              <a:buChar char="•"/>
            </a:pPr>
            <a:r>
              <a:rPr lang="en-US" altLang="en-US" dirty="0"/>
              <a:t>Data Pump Performance Tuning </a:t>
            </a:r>
          </a:p>
          <a:p>
            <a:pPr marL="800100" lvl="1" indent="-342900" algn="l">
              <a:buFont typeface="Arial" panose="020B0604020202020204" pitchFamily="34" charset="0"/>
              <a:buChar char="•"/>
            </a:pPr>
            <a:r>
              <a:rPr lang="en-US" altLang="en-US" dirty="0"/>
              <a:t>PAR File Example </a:t>
            </a:r>
          </a:p>
          <a:p>
            <a:pPr marL="800100" lvl="1" indent="-342900" algn="l">
              <a:buFont typeface="Arial" panose="020B0604020202020204" pitchFamily="34" charset="0"/>
              <a:buChar char="•"/>
            </a:pPr>
            <a:r>
              <a:rPr lang="en-US" altLang="en-US" dirty="0"/>
              <a:t>Schedule Data Pump Export</a:t>
            </a:r>
          </a:p>
          <a:p>
            <a:pPr marL="800100" lvl="1" indent="-342900" algn="l">
              <a:buFont typeface="Arial" panose="020B0604020202020204" pitchFamily="34" charset="0"/>
              <a:buChar char="•"/>
            </a:pPr>
            <a:r>
              <a:rPr lang="en-US" altLang="en-US" dirty="0"/>
              <a:t>Data Pump Export Progress</a:t>
            </a:r>
          </a:p>
        </p:txBody>
      </p:sp>
    </p:spTree>
    <p:extLst>
      <p:ext uri="{BB962C8B-B14F-4D97-AF65-F5344CB8AC3E}">
        <p14:creationId xmlns:p14="http://schemas.microsoft.com/office/powerpoint/2010/main" val="10773447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6CA507-2673-74A2-CD27-622968839760}"/>
              </a:ext>
            </a:extLst>
          </p:cNvPr>
          <p:cNvSpPr>
            <a:spLocks noGrp="1"/>
          </p:cNvSpPr>
          <p:nvPr>
            <p:ph type="title"/>
          </p:nvPr>
        </p:nvSpPr>
        <p:spPr>
          <a:xfrm>
            <a:off x="677335" y="454031"/>
            <a:ext cx="10196697" cy="384175"/>
          </a:xfrm>
        </p:spPr>
        <p:txBody>
          <a:bodyPr/>
          <a:lstStyle/>
          <a:p>
            <a:r>
              <a:rPr lang="en-US" dirty="0"/>
              <a:t>Oracle Data Pump - </a:t>
            </a:r>
            <a:r>
              <a:rPr lang="en-US" dirty="0" err="1"/>
              <a:t>expdp</a:t>
            </a:r>
            <a:r>
              <a:rPr lang="en-US" dirty="0"/>
              <a:t>, </a:t>
            </a:r>
            <a:r>
              <a:rPr lang="en-US" dirty="0" err="1"/>
              <a:t>impdp</a:t>
            </a:r>
            <a:endParaRPr lang="en-US" dirty="0"/>
          </a:p>
        </p:txBody>
      </p:sp>
      <p:sp>
        <p:nvSpPr>
          <p:cNvPr id="3" name="TextBox 2">
            <a:extLst>
              <a:ext uri="{FF2B5EF4-FFF2-40B4-BE49-F238E27FC236}">
                <a16:creationId xmlns:a16="http://schemas.microsoft.com/office/drawing/2014/main" id="{1F539086-C7E0-76A7-4851-45A689E0AC51}"/>
              </a:ext>
            </a:extLst>
          </p:cNvPr>
          <p:cNvSpPr txBox="1"/>
          <p:nvPr/>
        </p:nvSpPr>
        <p:spPr>
          <a:xfrm>
            <a:off x="435428" y="930728"/>
            <a:ext cx="11571515" cy="5742215"/>
          </a:xfrm>
          <a:prstGeom prst="rect">
            <a:avLst/>
          </a:prstGeom>
          <a:noFill/>
        </p:spPr>
        <p:txBody>
          <a:bodyPr wrap="square" lIns="0" tIns="0" rIns="0" bIns="0" rtlCol="0">
            <a:noAutofit/>
          </a:bodyPr>
          <a:lstStyle/>
          <a:p>
            <a:pPr rtl="0"/>
            <a:r>
              <a:rPr lang="en-US" sz="1800" b="0" i="0" u="none" strike="noStrike" kern="1200" baseline="0" dirty="0">
                <a:solidFill>
                  <a:schemeClr val="tx1"/>
                </a:solidFill>
                <a:latin typeface="+mn-lt"/>
                <a:ea typeface="+mn-ea"/>
                <a:cs typeface="+mn-cs"/>
              </a:rPr>
              <a:t>Oracle Data Pump is a fast data movement utility provided by Oracle. It’s an upgrade to old export and import utility. There are several Oracle Data Pump methods that you can use to move data in and out of databases. You can select the method that best fits your use case.</a:t>
            </a:r>
          </a:p>
          <a:p>
            <a:pPr rtl="0"/>
            <a:r>
              <a:rPr lang="en-US" sz="1800" b="1" i="0" u="none" strike="noStrike" kern="1200" baseline="0" dirty="0">
                <a:solidFill>
                  <a:schemeClr val="tx1"/>
                </a:solidFill>
                <a:latin typeface="+mn-lt"/>
                <a:ea typeface="+mn-ea"/>
                <a:cs typeface="+mn-cs"/>
              </a:rPr>
              <a:t>Oracle Data Pump Components</a:t>
            </a:r>
          </a:p>
          <a:p>
            <a:pPr rtl="0"/>
            <a:r>
              <a:rPr lang="en-US" sz="1800" i="0" u="none" strike="noStrike" kern="1200" baseline="0" dirty="0">
                <a:solidFill>
                  <a:schemeClr val="tx1"/>
                </a:solidFill>
                <a:latin typeface="+mn-lt"/>
                <a:ea typeface="+mn-ea"/>
                <a:cs typeface="+mn-cs"/>
              </a:rPr>
              <a:t>Oracle Data Pump is made up of three distinct components: Command-line clients, </a:t>
            </a:r>
            <a:r>
              <a:rPr lang="en-US" sz="1800" i="0" u="none" strike="noStrike" kern="1200" baseline="0" dirty="0" err="1">
                <a:solidFill>
                  <a:schemeClr val="tx1"/>
                </a:solidFill>
                <a:latin typeface="+mn-lt"/>
                <a:ea typeface="+mn-ea"/>
                <a:cs typeface="+mn-cs"/>
              </a:rPr>
              <a:t>expdp</a:t>
            </a:r>
            <a:r>
              <a:rPr lang="en-US" sz="1800" i="0" u="none" strike="noStrike" kern="1200" baseline="0" dirty="0">
                <a:solidFill>
                  <a:schemeClr val="tx1"/>
                </a:solidFill>
                <a:latin typeface="+mn-lt"/>
                <a:ea typeface="+mn-ea"/>
                <a:cs typeface="+mn-cs"/>
              </a:rPr>
              <a:t> and </a:t>
            </a:r>
            <a:r>
              <a:rPr lang="en-US" sz="1800" i="0" u="none" strike="noStrike" kern="1200" baseline="0" dirty="0" err="1">
                <a:solidFill>
                  <a:schemeClr val="tx1"/>
                </a:solidFill>
                <a:latin typeface="+mn-lt"/>
                <a:ea typeface="+mn-ea"/>
                <a:cs typeface="+mn-cs"/>
              </a:rPr>
              <a:t>impdp</a:t>
            </a:r>
            <a:r>
              <a:rPr lang="en-US" sz="1800" i="0" u="none" strike="noStrike" kern="1200" baseline="0" dirty="0">
                <a:solidFill>
                  <a:schemeClr val="tx1"/>
                </a:solidFill>
                <a:latin typeface="+mn-lt"/>
                <a:ea typeface="+mn-ea"/>
                <a:cs typeface="+mn-cs"/>
              </a:rPr>
              <a:t>; the DBMS_DATAPUMP PL/SQL package (also known as the Data Pump API); and the DBMS_METADATA PL/SQL package (also known as the Metadata API).</a:t>
            </a:r>
            <a:endParaRPr lang="en-US" dirty="0"/>
          </a:p>
          <a:p>
            <a:pPr rtl="0"/>
            <a:r>
              <a:rPr lang="en-US" sz="1800" b="1" i="0" u="none" strike="noStrike" kern="1200" baseline="0" dirty="0">
                <a:solidFill>
                  <a:schemeClr val="tx1"/>
                </a:solidFill>
                <a:latin typeface="+mn-lt"/>
                <a:ea typeface="+mn-ea"/>
                <a:cs typeface="+mn-cs"/>
              </a:rPr>
              <a:t>Client Process: </a:t>
            </a:r>
            <a:r>
              <a:rPr lang="en-US" sz="1800" i="0" u="none" strike="noStrike" kern="1200" baseline="0" dirty="0">
                <a:solidFill>
                  <a:schemeClr val="tx1"/>
                </a:solidFill>
                <a:latin typeface="+mn-lt"/>
                <a:ea typeface="+mn-ea"/>
                <a:cs typeface="+mn-cs"/>
              </a:rPr>
              <a:t>The </a:t>
            </a:r>
            <a:r>
              <a:rPr lang="en-US" sz="1800" i="0" u="none" strike="noStrike" kern="1200" baseline="0" dirty="0" err="1">
                <a:solidFill>
                  <a:schemeClr val="tx1"/>
                </a:solidFill>
                <a:latin typeface="+mn-lt"/>
                <a:ea typeface="+mn-ea"/>
                <a:cs typeface="+mn-cs"/>
              </a:rPr>
              <a:t>expdp</a:t>
            </a:r>
            <a:r>
              <a:rPr lang="en-US" sz="1800" i="0" u="none" strike="noStrike" kern="1200" baseline="0" dirty="0">
                <a:solidFill>
                  <a:schemeClr val="tx1"/>
                </a:solidFill>
                <a:latin typeface="+mn-lt"/>
                <a:ea typeface="+mn-ea"/>
                <a:cs typeface="+mn-cs"/>
              </a:rPr>
              <a:t>, </a:t>
            </a:r>
            <a:r>
              <a:rPr lang="en-US" sz="1800" i="0" u="none" strike="noStrike" kern="1200" baseline="0" dirty="0" err="1">
                <a:solidFill>
                  <a:schemeClr val="tx1"/>
                </a:solidFill>
                <a:latin typeface="+mn-lt"/>
                <a:ea typeface="+mn-ea"/>
                <a:cs typeface="+mn-cs"/>
              </a:rPr>
              <a:t>impdp</a:t>
            </a:r>
            <a:r>
              <a:rPr lang="en-US" sz="1800" i="0" u="none" strike="noStrike" kern="1200" baseline="0" dirty="0">
                <a:solidFill>
                  <a:schemeClr val="tx1"/>
                </a:solidFill>
                <a:latin typeface="+mn-lt"/>
                <a:ea typeface="+mn-ea"/>
                <a:cs typeface="+mn-cs"/>
              </a:rPr>
              <a:t>, OEM Interface and Custom Interface are the client process provided by oracle by which we can use the </a:t>
            </a:r>
            <a:r>
              <a:rPr lang="en-US" sz="1800" i="0" u="none" strike="noStrike" kern="1200" baseline="0" dirty="0" err="1">
                <a:solidFill>
                  <a:schemeClr val="tx1"/>
                </a:solidFill>
                <a:latin typeface="+mn-lt"/>
                <a:ea typeface="+mn-ea"/>
                <a:cs typeface="+mn-cs"/>
              </a:rPr>
              <a:t>datapump</a:t>
            </a:r>
            <a:r>
              <a:rPr lang="en-US" sz="1800" i="0" u="none" strike="noStrike" kern="1200" baseline="0" dirty="0">
                <a:solidFill>
                  <a:schemeClr val="tx1"/>
                </a:solidFill>
                <a:latin typeface="+mn-lt"/>
                <a:ea typeface="+mn-ea"/>
                <a:cs typeface="+mn-cs"/>
              </a:rPr>
              <a:t> APIs.</a:t>
            </a:r>
          </a:p>
          <a:p>
            <a:pPr rtl="0"/>
            <a:r>
              <a:rPr lang="en-US" sz="1800" b="1" i="0" u="none" strike="noStrike" kern="1200" baseline="0" dirty="0">
                <a:solidFill>
                  <a:schemeClr val="tx1"/>
                </a:solidFill>
                <a:latin typeface="+mn-lt"/>
                <a:ea typeface="+mn-ea"/>
                <a:cs typeface="+mn-cs"/>
              </a:rPr>
              <a:t>Shadow </a:t>
            </a:r>
            <a:r>
              <a:rPr lang="en-US" sz="1800" b="1" i="0" u="none" strike="noStrike" kern="1200" baseline="0" dirty="0" err="1">
                <a:solidFill>
                  <a:schemeClr val="tx1"/>
                </a:solidFill>
                <a:latin typeface="+mn-lt"/>
                <a:ea typeface="+mn-ea"/>
                <a:cs typeface="+mn-cs"/>
              </a:rPr>
              <a:t>Process:</a:t>
            </a:r>
            <a:r>
              <a:rPr lang="en-US" sz="1800" i="0" u="none" strike="noStrike" kern="1200" baseline="0" dirty="0" err="1">
                <a:solidFill>
                  <a:schemeClr val="tx1"/>
                </a:solidFill>
                <a:latin typeface="+mn-lt"/>
                <a:ea typeface="+mn-ea"/>
                <a:cs typeface="+mn-cs"/>
              </a:rPr>
              <a:t>This</a:t>
            </a:r>
            <a:r>
              <a:rPr lang="en-US" sz="1800" i="0" u="none" strike="noStrike" kern="1200" baseline="0" dirty="0">
                <a:solidFill>
                  <a:schemeClr val="tx1"/>
                </a:solidFill>
                <a:latin typeface="+mn-lt"/>
                <a:ea typeface="+mn-ea"/>
                <a:cs typeface="+mn-cs"/>
              </a:rPr>
              <a:t> process is created when Client logs in to database and processes the </a:t>
            </a:r>
            <a:r>
              <a:rPr lang="en-US" sz="1800" i="0" u="none" strike="noStrike" kern="1200" baseline="0" dirty="0" err="1">
                <a:solidFill>
                  <a:schemeClr val="tx1"/>
                </a:solidFill>
                <a:latin typeface="+mn-lt"/>
                <a:ea typeface="+mn-ea"/>
                <a:cs typeface="+mn-cs"/>
              </a:rPr>
              <a:t>the</a:t>
            </a:r>
            <a:r>
              <a:rPr lang="en-US" sz="1800" i="0" u="none" strike="noStrike" kern="1200" baseline="0" dirty="0">
                <a:solidFill>
                  <a:schemeClr val="tx1"/>
                </a:solidFill>
                <a:latin typeface="+mn-lt"/>
                <a:ea typeface="+mn-ea"/>
                <a:cs typeface="+mn-cs"/>
              </a:rPr>
              <a:t> </a:t>
            </a:r>
            <a:r>
              <a:rPr lang="en-US" sz="1800" i="0" u="none" strike="noStrike" kern="1200" baseline="0" dirty="0" err="1">
                <a:solidFill>
                  <a:schemeClr val="tx1"/>
                </a:solidFill>
                <a:latin typeface="+mn-lt"/>
                <a:ea typeface="+mn-ea"/>
                <a:cs typeface="+mn-cs"/>
              </a:rPr>
              <a:t>datapump</a:t>
            </a:r>
            <a:r>
              <a:rPr lang="en-US" sz="1800" i="0" u="none" strike="noStrike" kern="1200" baseline="0" dirty="0">
                <a:solidFill>
                  <a:schemeClr val="tx1"/>
                </a:solidFill>
                <a:latin typeface="+mn-lt"/>
                <a:ea typeface="+mn-ea"/>
                <a:cs typeface="+mn-cs"/>
              </a:rPr>
              <a:t> APIs requests (DBMS_DATAPUMP.OPEN). It is responsible for creating jobs to further create the master table and master control process.</a:t>
            </a:r>
          </a:p>
          <a:p>
            <a:pPr rtl="0"/>
            <a:r>
              <a:rPr lang="en-US" sz="1800" b="1" i="0" u="none" strike="noStrike" kern="1200" baseline="0" dirty="0">
                <a:solidFill>
                  <a:schemeClr val="tx1"/>
                </a:solidFill>
                <a:latin typeface="+mn-lt"/>
                <a:ea typeface="+mn-ea"/>
                <a:cs typeface="+mn-cs"/>
              </a:rPr>
              <a:t>Master control process (MCP) </a:t>
            </a:r>
            <a:r>
              <a:rPr lang="en-US" sz="1800" i="0" u="none" strike="noStrike" kern="1200" baseline="0" dirty="0">
                <a:solidFill>
                  <a:schemeClr val="tx1"/>
                </a:solidFill>
                <a:latin typeface="+mn-lt"/>
                <a:ea typeface="+mn-ea"/>
                <a:cs typeface="+mn-cs"/>
              </a:rPr>
              <a:t>which is created by shadow process upon START_JOB request from </a:t>
            </a:r>
            <a:r>
              <a:rPr lang="en-US" sz="1800" i="0" u="none" strike="noStrike" kern="1200" baseline="0" dirty="0" err="1">
                <a:solidFill>
                  <a:schemeClr val="tx1"/>
                </a:solidFill>
                <a:latin typeface="+mn-lt"/>
                <a:ea typeface="+mn-ea"/>
                <a:cs typeface="+mn-cs"/>
              </a:rPr>
              <a:t>Datapump</a:t>
            </a:r>
            <a:r>
              <a:rPr lang="en-US" sz="1800" i="0" u="none" strike="noStrike" kern="1200" baseline="0" dirty="0">
                <a:solidFill>
                  <a:schemeClr val="tx1"/>
                </a:solidFill>
                <a:latin typeface="+mn-lt"/>
                <a:ea typeface="+mn-ea"/>
                <a:cs typeface="+mn-cs"/>
              </a:rPr>
              <a:t> API is the master process that controls the execution and sequencing for the </a:t>
            </a:r>
            <a:r>
              <a:rPr lang="en-US" sz="1800" i="0" u="none" strike="noStrike" kern="1200" baseline="0" dirty="0" err="1">
                <a:solidFill>
                  <a:schemeClr val="tx1"/>
                </a:solidFill>
                <a:latin typeface="+mn-lt"/>
                <a:ea typeface="+mn-ea"/>
                <a:cs typeface="+mn-cs"/>
              </a:rPr>
              <a:t>datapump</a:t>
            </a:r>
            <a:r>
              <a:rPr lang="en-US" sz="1800" i="0" u="none" strike="noStrike" kern="1200" baseline="0" dirty="0">
                <a:solidFill>
                  <a:schemeClr val="tx1"/>
                </a:solidFill>
                <a:latin typeface="+mn-lt"/>
                <a:ea typeface="+mn-ea"/>
                <a:cs typeface="+mn-cs"/>
              </a:rPr>
              <a:t> job with the information fetched from master table. MCP further forks several worker process according to the value of PARALLEL parameter and dispatch work regarding unloading and loading of data. MCP has a process name as &lt;Instance Name&gt;_</a:t>
            </a:r>
            <a:r>
              <a:rPr lang="en-US" sz="1800" i="0" u="none" strike="noStrike" kern="1200" baseline="0" dirty="0" err="1">
                <a:solidFill>
                  <a:schemeClr val="tx1"/>
                </a:solidFill>
                <a:latin typeface="+mn-lt"/>
                <a:ea typeface="+mn-ea"/>
                <a:cs typeface="+mn-cs"/>
              </a:rPr>
              <a:t>DMnn</a:t>
            </a:r>
            <a:r>
              <a:rPr lang="en-US" sz="1800" i="0" u="none" strike="noStrike" kern="1200" baseline="0" dirty="0">
                <a:solidFill>
                  <a:schemeClr val="tx1"/>
                </a:solidFill>
                <a:latin typeface="+mn-lt"/>
                <a:ea typeface="+mn-ea"/>
                <a:cs typeface="+mn-cs"/>
              </a:rPr>
              <a:t>_&lt;</a:t>
            </a:r>
            <a:r>
              <a:rPr lang="en-US" sz="1800" i="0" u="none" strike="noStrike" kern="1200" baseline="0" dirty="0" err="1">
                <a:solidFill>
                  <a:schemeClr val="tx1"/>
                </a:solidFill>
                <a:latin typeface="+mn-lt"/>
                <a:ea typeface="+mn-ea"/>
                <a:cs typeface="+mn-cs"/>
              </a:rPr>
              <a:t>pid</a:t>
            </a:r>
            <a:r>
              <a:rPr lang="en-US" sz="1800" i="0" u="none" strike="noStrike" kern="1200" baseline="0" dirty="0">
                <a:solidFill>
                  <a:schemeClr val="tx1"/>
                </a:solidFill>
                <a:latin typeface="+mn-lt"/>
                <a:ea typeface="+mn-ea"/>
                <a:cs typeface="+mn-cs"/>
              </a:rPr>
              <a:t>&gt;.</a:t>
            </a:r>
          </a:p>
          <a:p>
            <a:pPr rtl="0"/>
            <a:r>
              <a:rPr lang="en-US" sz="1800" b="1" i="0" u="none" strike="noStrike" kern="1200" baseline="0" dirty="0">
                <a:solidFill>
                  <a:schemeClr val="tx1"/>
                </a:solidFill>
                <a:latin typeface="+mn-lt"/>
                <a:ea typeface="+mn-ea"/>
                <a:cs typeface="+mn-cs"/>
              </a:rPr>
              <a:t>Worker </a:t>
            </a:r>
            <a:r>
              <a:rPr lang="en-US" sz="1800" b="1" i="0" u="none" strike="noStrike" kern="1200" baseline="0" dirty="0" err="1">
                <a:solidFill>
                  <a:schemeClr val="tx1"/>
                </a:solidFill>
                <a:latin typeface="+mn-lt"/>
                <a:ea typeface="+mn-ea"/>
                <a:cs typeface="+mn-cs"/>
              </a:rPr>
              <a:t>process:</a:t>
            </a:r>
            <a:r>
              <a:rPr lang="en-US" sz="1800" i="0" u="none" strike="noStrike" kern="1200" baseline="0" dirty="0" err="1">
                <a:solidFill>
                  <a:schemeClr val="tx1"/>
                </a:solidFill>
                <a:latin typeface="+mn-lt"/>
                <a:ea typeface="+mn-ea"/>
                <a:cs typeface="+mn-cs"/>
              </a:rPr>
              <a:t>The</a:t>
            </a:r>
            <a:r>
              <a:rPr lang="en-US" sz="1800" i="0" u="none" strike="noStrike" kern="1200" baseline="0" dirty="0">
                <a:solidFill>
                  <a:schemeClr val="tx1"/>
                </a:solidFill>
                <a:latin typeface="+mn-lt"/>
                <a:ea typeface="+mn-ea"/>
                <a:cs typeface="+mn-cs"/>
              </a:rPr>
              <a:t> job of worker process is to unload/load the data and metadata from/to the database and also to update the master table. So as the objects are unloaded/loaded the status (PENDING, COMPLETED, FAILED etc.) along with other information (No. of rows, size, object type etc.) is updated in the master table. Worker process has a process name as &lt;Instance Name&gt;_</a:t>
            </a:r>
            <a:r>
              <a:rPr lang="en-US" sz="1800" i="0" u="none" strike="noStrike" kern="1200" baseline="0" dirty="0" err="1">
                <a:solidFill>
                  <a:schemeClr val="tx1"/>
                </a:solidFill>
                <a:latin typeface="+mn-lt"/>
                <a:ea typeface="+mn-ea"/>
                <a:cs typeface="+mn-cs"/>
              </a:rPr>
              <a:t>DWnn</a:t>
            </a:r>
            <a:r>
              <a:rPr lang="en-US" sz="1800" i="0" u="none" strike="noStrike" kern="1200" baseline="0" dirty="0">
                <a:solidFill>
                  <a:schemeClr val="tx1"/>
                </a:solidFill>
                <a:latin typeface="+mn-lt"/>
                <a:ea typeface="+mn-ea"/>
                <a:cs typeface="+mn-cs"/>
              </a:rPr>
              <a:t>_&lt;</a:t>
            </a:r>
            <a:r>
              <a:rPr lang="en-US" sz="1800" i="0" u="none" strike="noStrike" kern="1200" baseline="0" dirty="0" err="1">
                <a:solidFill>
                  <a:schemeClr val="tx1"/>
                </a:solidFill>
                <a:latin typeface="+mn-lt"/>
                <a:ea typeface="+mn-ea"/>
                <a:cs typeface="+mn-cs"/>
              </a:rPr>
              <a:t>pid</a:t>
            </a:r>
            <a:r>
              <a:rPr lang="en-US" sz="1800" i="0" u="none" strike="noStrike" kern="1200" baseline="0" dirty="0">
                <a:solidFill>
                  <a:schemeClr val="tx1"/>
                </a:solidFill>
                <a:latin typeface="+mn-lt"/>
                <a:ea typeface="+mn-ea"/>
                <a:cs typeface="+mn-cs"/>
              </a:rPr>
              <a:t>&gt;.</a:t>
            </a:r>
          </a:p>
          <a:p>
            <a:pPr rtl="0"/>
            <a:endParaRPr lang="en-US" sz="1800" i="0" u="none" strike="noStrike" kern="1200" baseline="0" dirty="0">
              <a:solidFill>
                <a:schemeClr val="tx1"/>
              </a:solidFill>
              <a:latin typeface="+mn-lt"/>
              <a:ea typeface="+mn-ea"/>
              <a:cs typeface="+mn-cs"/>
            </a:endParaRPr>
          </a:p>
        </p:txBody>
      </p:sp>
    </p:spTree>
    <p:extLst>
      <p:ext uri="{BB962C8B-B14F-4D97-AF65-F5344CB8AC3E}">
        <p14:creationId xmlns:p14="http://schemas.microsoft.com/office/powerpoint/2010/main" val="436635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69B6E2-D9D1-A8E4-0E78-B75D99F5C827}"/>
              </a:ext>
            </a:extLst>
          </p:cNvPr>
          <p:cNvSpPr>
            <a:spLocks noGrp="1"/>
          </p:cNvSpPr>
          <p:nvPr>
            <p:ph type="title"/>
          </p:nvPr>
        </p:nvSpPr>
        <p:spPr/>
        <p:txBody>
          <a:bodyPr>
            <a:normAutofit fontScale="90000"/>
          </a:bodyPr>
          <a:lstStyle/>
          <a:p>
            <a:r>
              <a:rPr lang="en-US" altLang="en-US" dirty="0"/>
              <a:t>Create Data Pump Directory </a:t>
            </a:r>
            <a:br>
              <a:rPr lang="en-US" altLang="en-US" dirty="0"/>
            </a:br>
            <a:endParaRPr lang="en-US" dirty="0"/>
          </a:p>
        </p:txBody>
      </p:sp>
      <p:sp>
        <p:nvSpPr>
          <p:cNvPr id="3" name="TextBox 2">
            <a:extLst>
              <a:ext uri="{FF2B5EF4-FFF2-40B4-BE49-F238E27FC236}">
                <a16:creationId xmlns:a16="http://schemas.microsoft.com/office/drawing/2014/main" id="{D49AC723-0C9A-37F1-FB00-A774CD59B006}"/>
              </a:ext>
            </a:extLst>
          </p:cNvPr>
          <p:cNvSpPr txBox="1"/>
          <p:nvPr/>
        </p:nvSpPr>
        <p:spPr>
          <a:xfrm>
            <a:off x="677335" y="1360713"/>
            <a:ext cx="10196697" cy="4844144"/>
          </a:xfrm>
          <a:prstGeom prst="rect">
            <a:avLst/>
          </a:prstGeom>
          <a:noFill/>
        </p:spPr>
        <p:txBody>
          <a:bodyPr wrap="none" lIns="0" tIns="0" rIns="0" bIns="0" rtlCol="0">
            <a:noAutofit/>
          </a:bodyPr>
          <a:lstStyle/>
          <a:p>
            <a:pPr rtl="0"/>
            <a:r>
              <a:rPr lang="en-US" sz="1800" b="0" i="0" u="none" strike="noStrike" kern="1200" baseline="0" dirty="0">
                <a:solidFill>
                  <a:schemeClr val="tx1"/>
                </a:solidFill>
                <a:latin typeface="+mn-lt"/>
                <a:ea typeface="+mn-ea"/>
                <a:cs typeface="+mn-cs"/>
              </a:rPr>
              <a:t>The first step in Oracle Data Pump is to create an OS level directory which will be used by </a:t>
            </a:r>
          </a:p>
          <a:p>
            <a:pPr rtl="0"/>
            <a:r>
              <a:rPr lang="en-US" sz="1800" b="0" i="0" u="none" strike="noStrike" kern="1200" baseline="0" dirty="0">
                <a:solidFill>
                  <a:schemeClr val="tx1"/>
                </a:solidFill>
                <a:latin typeface="+mn-lt"/>
                <a:ea typeface="+mn-ea"/>
                <a:cs typeface="+mn-cs"/>
              </a:rPr>
              <a:t>Oracle for performing exports and imports. Create directory at OS level</a:t>
            </a:r>
          </a:p>
          <a:p>
            <a:pPr rtl="0"/>
            <a:endParaRPr lang="en-US" sz="1800" b="0" i="0" u="none" strike="noStrike" kern="1200" baseline="0" dirty="0">
              <a:solidFill>
                <a:schemeClr val="tx1"/>
              </a:solidFill>
              <a:latin typeface="+mn-lt"/>
              <a:ea typeface="+mn-ea"/>
              <a:cs typeface="+mn-cs"/>
            </a:endParaRPr>
          </a:p>
          <a:p>
            <a:pPr rtl="0"/>
            <a:r>
              <a:rPr lang="en-US" sz="1800" b="0" i="0" u="none" strike="noStrike" kern="1200" baseline="0" dirty="0" err="1">
                <a:solidFill>
                  <a:schemeClr val="tx1"/>
                </a:solidFill>
                <a:latin typeface="+mn-lt"/>
                <a:ea typeface="+mn-ea"/>
                <a:cs typeface="+mn-cs"/>
              </a:rPr>
              <a:t>mkdir</a:t>
            </a:r>
            <a:r>
              <a:rPr lang="en-US" sz="1800" b="0" i="0" u="none" strike="noStrike" kern="1200" baseline="0" dirty="0">
                <a:solidFill>
                  <a:schemeClr val="tx1"/>
                </a:solidFill>
                <a:latin typeface="+mn-lt"/>
                <a:ea typeface="+mn-ea"/>
                <a:cs typeface="+mn-cs"/>
              </a:rPr>
              <a:t> -p /u02/</a:t>
            </a:r>
            <a:r>
              <a:rPr lang="en-US" sz="1800" b="0" i="0" u="none" strike="noStrike" kern="1200" baseline="0" dirty="0" err="1">
                <a:solidFill>
                  <a:schemeClr val="tx1"/>
                </a:solidFill>
                <a:latin typeface="+mn-lt"/>
                <a:ea typeface="+mn-ea"/>
                <a:cs typeface="+mn-cs"/>
              </a:rPr>
              <a:t>dp_exp_dir</a:t>
            </a:r>
            <a:endParaRPr lang="en-US" sz="1800" b="0" i="0" u="none" strike="noStrike" kern="1200" baseline="0" dirty="0">
              <a:solidFill>
                <a:schemeClr val="tx1"/>
              </a:solidFill>
              <a:latin typeface="+mn-lt"/>
              <a:ea typeface="+mn-ea"/>
              <a:cs typeface="+mn-cs"/>
            </a:endParaRPr>
          </a:p>
          <a:p>
            <a:pPr rtl="0"/>
            <a:r>
              <a:rPr lang="en-US" sz="1800" b="0" i="0" u="none" strike="noStrike" kern="1200" baseline="0" dirty="0">
                <a:solidFill>
                  <a:schemeClr val="tx1"/>
                </a:solidFill>
                <a:latin typeface="+mn-lt"/>
                <a:ea typeface="+mn-ea"/>
                <a:cs typeface="+mn-cs"/>
              </a:rPr>
              <a:t>Create directory inside the database</a:t>
            </a:r>
          </a:p>
          <a:p>
            <a:pPr rtl="0"/>
            <a:endParaRPr lang="en-US" sz="1800" b="0" i="0" u="none" strike="noStrike" kern="1200" baseline="0" dirty="0">
              <a:solidFill>
                <a:schemeClr val="tx1"/>
              </a:solidFill>
              <a:latin typeface="+mn-lt"/>
              <a:ea typeface="+mn-ea"/>
              <a:cs typeface="+mn-cs"/>
            </a:endParaRPr>
          </a:p>
          <a:p>
            <a:pPr rtl="0"/>
            <a:r>
              <a:rPr lang="en-US" sz="1800" b="0" i="0" u="none" strike="noStrike" kern="1200" baseline="0" dirty="0">
                <a:solidFill>
                  <a:schemeClr val="tx1"/>
                </a:solidFill>
                <a:latin typeface="+mn-lt"/>
                <a:ea typeface="+mn-ea"/>
                <a:cs typeface="+mn-cs"/>
              </a:rPr>
              <a:t>SQL&gt; create directory </a:t>
            </a:r>
            <a:r>
              <a:rPr lang="en-US" sz="1800" b="0" i="0" u="none" strike="noStrike" kern="1200" baseline="0" dirty="0" err="1">
                <a:solidFill>
                  <a:schemeClr val="tx1"/>
                </a:solidFill>
                <a:latin typeface="+mn-lt"/>
                <a:ea typeface="+mn-ea"/>
                <a:cs typeface="+mn-cs"/>
              </a:rPr>
              <a:t>datapump</a:t>
            </a:r>
            <a:r>
              <a:rPr lang="en-US" sz="1800" b="0" i="0" u="none" strike="noStrike" kern="1200" baseline="0" dirty="0">
                <a:solidFill>
                  <a:schemeClr val="tx1"/>
                </a:solidFill>
                <a:latin typeface="+mn-lt"/>
                <a:ea typeface="+mn-ea"/>
                <a:cs typeface="+mn-cs"/>
              </a:rPr>
              <a:t> as '/u02/</a:t>
            </a:r>
            <a:r>
              <a:rPr lang="en-US" sz="1800" b="0" i="0" u="none" strike="noStrike" kern="1200" baseline="0" dirty="0" err="1">
                <a:solidFill>
                  <a:schemeClr val="tx1"/>
                </a:solidFill>
                <a:latin typeface="+mn-lt"/>
                <a:ea typeface="+mn-ea"/>
                <a:cs typeface="+mn-cs"/>
              </a:rPr>
              <a:t>dp_exp_dir</a:t>
            </a:r>
            <a:r>
              <a:rPr lang="en-US" sz="1800" b="0" i="0" u="none" strike="noStrike" kern="1200" baseline="0" dirty="0">
                <a:solidFill>
                  <a:schemeClr val="tx1"/>
                </a:solidFill>
                <a:latin typeface="+mn-lt"/>
                <a:ea typeface="+mn-ea"/>
                <a:cs typeface="+mn-cs"/>
              </a:rPr>
              <a:t>';</a:t>
            </a:r>
          </a:p>
          <a:p>
            <a:pPr rtl="0"/>
            <a:r>
              <a:rPr lang="en-US" sz="1800" b="0" i="0" u="none" strike="noStrike" kern="1200" baseline="0" dirty="0">
                <a:solidFill>
                  <a:schemeClr val="tx1"/>
                </a:solidFill>
                <a:latin typeface="+mn-lt"/>
                <a:ea typeface="+mn-ea"/>
                <a:cs typeface="+mn-cs"/>
              </a:rPr>
              <a:t>Grant permissions on directory</a:t>
            </a:r>
          </a:p>
          <a:p>
            <a:pPr rtl="0"/>
            <a:endParaRPr lang="en-US" sz="1800" b="0" i="0" u="none" strike="noStrike" kern="1200" baseline="0" dirty="0">
              <a:solidFill>
                <a:schemeClr val="tx1"/>
              </a:solidFill>
              <a:latin typeface="+mn-lt"/>
              <a:ea typeface="+mn-ea"/>
              <a:cs typeface="+mn-cs"/>
            </a:endParaRPr>
          </a:p>
          <a:p>
            <a:pPr rtl="0"/>
            <a:r>
              <a:rPr lang="en-US" sz="1800" b="0" i="0" u="none" strike="noStrike" kern="1200" baseline="0" dirty="0">
                <a:solidFill>
                  <a:schemeClr val="tx1"/>
                </a:solidFill>
                <a:latin typeface="+mn-lt"/>
                <a:ea typeface="+mn-ea"/>
                <a:cs typeface="+mn-cs"/>
              </a:rPr>
              <a:t>SQL&gt; grant </a:t>
            </a:r>
            <a:r>
              <a:rPr lang="en-US" sz="1800" b="0" i="0" u="none" strike="noStrike" kern="1200" baseline="0" dirty="0" err="1">
                <a:solidFill>
                  <a:schemeClr val="tx1"/>
                </a:solidFill>
                <a:latin typeface="+mn-lt"/>
                <a:ea typeface="+mn-ea"/>
                <a:cs typeface="+mn-cs"/>
              </a:rPr>
              <a:t>read,write</a:t>
            </a:r>
            <a:r>
              <a:rPr lang="en-US" sz="1800" b="0" i="0" u="none" strike="noStrike" kern="1200" baseline="0" dirty="0">
                <a:solidFill>
                  <a:schemeClr val="tx1"/>
                </a:solidFill>
                <a:latin typeface="+mn-lt"/>
                <a:ea typeface="+mn-ea"/>
                <a:cs typeface="+mn-cs"/>
              </a:rPr>
              <a:t> on directory </a:t>
            </a:r>
            <a:r>
              <a:rPr lang="en-US" sz="1800" b="0" i="0" u="none" strike="noStrike" kern="1200" baseline="0" dirty="0" err="1">
                <a:solidFill>
                  <a:schemeClr val="tx1"/>
                </a:solidFill>
                <a:latin typeface="+mn-lt"/>
                <a:ea typeface="+mn-ea"/>
                <a:cs typeface="+mn-cs"/>
              </a:rPr>
              <a:t>datapump</a:t>
            </a:r>
            <a:r>
              <a:rPr lang="en-US" sz="1800" b="0" i="0" u="none" strike="noStrike" kern="1200" baseline="0" dirty="0">
                <a:solidFill>
                  <a:schemeClr val="tx1"/>
                </a:solidFill>
                <a:latin typeface="+mn-lt"/>
                <a:ea typeface="+mn-ea"/>
                <a:cs typeface="+mn-cs"/>
              </a:rPr>
              <a:t> to TDABL; </a:t>
            </a:r>
          </a:p>
          <a:p>
            <a:pPr rtl="0"/>
            <a:r>
              <a:rPr lang="en-US" sz="1800" b="0" i="0" u="none" strike="noStrike" kern="1200" baseline="0" dirty="0">
                <a:solidFill>
                  <a:schemeClr val="tx1"/>
                </a:solidFill>
                <a:latin typeface="+mn-lt"/>
                <a:ea typeface="+mn-ea"/>
                <a:cs typeface="+mn-cs"/>
              </a:rPr>
              <a:t>View directory information</a:t>
            </a:r>
          </a:p>
          <a:p>
            <a:pPr rtl="0"/>
            <a:endParaRPr lang="en-US" sz="1800" b="0" i="0" u="none" strike="noStrike" kern="1200" baseline="0" dirty="0">
              <a:solidFill>
                <a:schemeClr val="tx1"/>
              </a:solidFill>
              <a:latin typeface="+mn-lt"/>
              <a:ea typeface="+mn-ea"/>
              <a:cs typeface="+mn-cs"/>
            </a:endParaRPr>
          </a:p>
          <a:p>
            <a:pPr rtl="0"/>
            <a:r>
              <a:rPr lang="en-US" sz="1800" b="0" i="0" u="none" strike="noStrike" kern="1200" baseline="0" dirty="0">
                <a:solidFill>
                  <a:schemeClr val="tx1"/>
                </a:solidFill>
                <a:latin typeface="+mn-lt"/>
                <a:ea typeface="+mn-ea"/>
                <a:cs typeface="+mn-cs"/>
              </a:rPr>
              <a:t>SQL&gt; select * from </a:t>
            </a:r>
            <a:r>
              <a:rPr lang="en-US" sz="1800" b="0" i="0" u="none" strike="noStrike" kern="1200" baseline="0" dirty="0" err="1">
                <a:solidFill>
                  <a:schemeClr val="tx1"/>
                </a:solidFill>
                <a:latin typeface="+mn-lt"/>
                <a:ea typeface="+mn-ea"/>
                <a:cs typeface="+mn-cs"/>
              </a:rPr>
              <a:t>dba_directories</a:t>
            </a:r>
            <a:r>
              <a:rPr lang="en-US" sz="1800" b="0" i="0" u="none" strike="noStrike" kern="1200" baseline="0" dirty="0">
                <a:solidFill>
                  <a:schemeClr val="tx1"/>
                </a:solidFill>
                <a:latin typeface="+mn-lt"/>
                <a:ea typeface="+mn-ea"/>
                <a:cs typeface="+mn-cs"/>
              </a:rPr>
              <a:t>;</a:t>
            </a:r>
          </a:p>
          <a:p>
            <a:pPr rtl="0"/>
            <a:r>
              <a:rPr lang="en-US" sz="1800" b="0" i="0" u="none" strike="noStrike" kern="1200" baseline="0" dirty="0">
                <a:solidFill>
                  <a:schemeClr val="tx1"/>
                </a:solidFill>
                <a:latin typeface="+mn-lt"/>
                <a:ea typeface="+mn-ea"/>
                <a:cs typeface="+mn-cs"/>
              </a:rPr>
              <a:t>Get help on </a:t>
            </a:r>
            <a:r>
              <a:rPr lang="en-US" sz="1800" b="0" i="0" u="none" strike="noStrike" kern="1200" baseline="0" dirty="0" err="1">
                <a:solidFill>
                  <a:schemeClr val="tx1"/>
                </a:solidFill>
                <a:latin typeface="+mn-lt"/>
                <a:ea typeface="+mn-ea"/>
                <a:cs typeface="+mn-cs"/>
              </a:rPr>
              <a:t>expdp</a:t>
            </a:r>
            <a:r>
              <a:rPr lang="en-US" sz="1800" b="0" i="0" u="none" strike="noStrike" kern="1200" baseline="0" dirty="0">
                <a:solidFill>
                  <a:schemeClr val="tx1"/>
                </a:solidFill>
                <a:latin typeface="+mn-lt"/>
                <a:ea typeface="+mn-ea"/>
                <a:cs typeface="+mn-cs"/>
              </a:rPr>
              <a:t> or </a:t>
            </a:r>
            <a:r>
              <a:rPr lang="en-US" sz="1800" b="0" i="0" u="none" strike="noStrike" kern="1200" baseline="0" dirty="0" err="1">
                <a:solidFill>
                  <a:schemeClr val="tx1"/>
                </a:solidFill>
                <a:latin typeface="+mn-lt"/>
                <a:ea typeface="+mn-ea"/>
                <a:cs typeface="+mn-cs"/>
              </a:rPr>
              <a:t>impdp</a:t>
            </a:r>
            <a:r>
              <a:rPr lang="en-US" sz="1800" b="0" i="0" u="none" strike="noStrike" kern="1200" baseline="0" dirty="0">
                <a:solidFill>
                  <a:schemeClr val="tx1"/>
                </a:solidFill>
                <a:latin typeface="+mn-lt"/>
                <a:ea typeface="+mn-ea"/>
                <a:cs typeface="+mn-cs"/>
              </a:rPr>
              <a:t> utility</a:t>
            </a:r>
          </a:p>
          <a:p>
            <a:pPr rtl="0"/>
            <a:endParaRPr lang="en-US" sz="1800" b="0" i="0" u="none" strike="noStrike" kern="1200" baseline="0" dirty="0">
              <a:solidFill>
                <a:schemeClr val="tx1"/>
              </a:solidFill>
              <a:latin typeface="+mn-lt"/>
              <a:ea typeface="+mn-ea"/>
              <a:cs typeface="+mn-cs"/>
            </a:endParaRPr>
          </a:p>
          <a:p>
            <a:pPr rtl="0"/>
            <a:r>
              <a:rPr lang="en-US" sz="1800" b="0" i="0" u="none" strike="noStrike" kern="1200" baseline="0" dirty="0" err="1">
                <a:solidFill>
                  <a:schemeClr val="tx1"/>
                </a:solidFill>
                <a:latin typeface="+mn-lt"/>
                <a:ea typeface="+mn-ea"/>
                <a:cs typeface="+mn-cs"/>
              </a:rPr>
              <a:t>expdp</a:t>
            </a:r>
            <a:r>
              <a:rPr lang="en-US" sz="1800" b="0" i="0" u="none" strike="noStrike" kern="1200" baseline="0" dirty="0">
                <a:solidFill>
                  <a:schemeClr val="tx1"/>
                </a:solidFill>
                <a:latin typeface="+mn-lt"/>
                <a:ea typeface="+mn-ea"/>
                <a:cs typeface="+mn-cs"/>
              </a:rPr>
              <a:t> help=y</a:t>
            </a:r>
          </a:p>
          <a:p>
            <a:pPr rtl="0"/>
            <a:r>
              <a:rPr lang="en-US" sz="1800" b="0" i="0" u="none" strike="noStrike" kern="1200" baseline="0" dirty="0" err="1">
                <a:solidFill>
                  <a:schemeClr val="tx1"/>
                </a:solidFill>
                <a:latin typeface="+mn-lt"/>
                <a:ea typeface="+mn-ea"/>
                <a:cs typeface="+mn-cs"/>
              </a:rPr>
              <a:t>impdp</a:t>
            </a:r>
            <a:r>
              <a:rPr lang="en-US" sz="1800" b="0" i="0" u="none" strike="noStrike" kern="1200" baseline="0" dirty="0">
                <a:solidFill>
                  <a:schemeClr val="tx1"/>
                </a:solidFill>
                <a:latin typeface="+mn-lt"/>
                <a:ea typeface="+mn-ea"/>
                <a:cs typeface="+mn-cs"/>
              </a:rPr>
              <a:t> help=y</a:t>
            </a:r>
          </a:p>
        </p:txBody>
      </p:sp>
    </p:spTree>
    <p:extLst>
      <p:ext uri="{BB962C8B-B14F-4D97-AF65-F5344CB8AC3E}">
        <p14:creationId xmlns:p14="http://schemas.microsoft.com/office/powerpoint/2010/main" val="19156672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39BFD-F00B-0B73-ED75-6556DB0E01E8}"/>
              </a:ext>
            </a:extLst>
          </p:cNvPr>
          <p:cNvSpPr>
            <a:spLocks noGrp="1"/>
          </p:cNvSpPr>
          <p:nvPr>
            <p:ph type="title"/>
          </p:nvPr>
        </p:nvSpPr>
        <p:spPr/>
        <p:txBody>
          <a:bodyPr>
            <a:normAutofit fontScale="90000"/>
          </a:bodyPr>
          <a:lstStyle/>
          <a:p>
            <a:r>
              <a:rPr lang="en-US" altLang="en-US" dirty="0"/>
              <a:t>Table , Schema  and Rows Export and Import </a:t>
            </a:r>
            <a:br>
              <a:rPr lang="en-US" altLang="en-US" dirty="0"/>
            </a:br>
            <a:endParaRPr lang="en-US" dirty="0"/>
          </a:p>
        </p:txBody>
      </p:sp>
      <p:sp>
        <p:nvSpPr>
          <p:cNvPr id="3" name="TextBox 2">
            <a:extLst>
              <a:ext uri="{FF2B5EF4-FFF2-40B4-BE49-F238E27FC236}">
                <a16:creationId xmlns:a16="http://schemas.microsoft.com/office/drawing/2014/main" id="{1330B8FF-E527-6124-0336-7120DDE3A6EE}"/>
              </a:ext>
            </a:extLst>
          </p:cNvPr>
          <p:cNvSpPr txBox="1"/>
          <p:nvPr/>
        </p:nvSpPr>
        <p:spPr>
          <a:xfrm>
            <a:off x="478971" y="914406"/>
            <a:ext cx="10711543" cy="5660565"/>
          </a:xfrm>
          <a:prstGeom prst="rect">
            <a:avLst/>
          </a:prstGeom>
          <a:noFill/>
        </p:spPr>
        <p:txBody>
          <a:bodyPr wrap="square" lIns="0" tIns="0" rIns="0" bIns="0" rtlCol="0">
            <a:noAutofit/>
          </a:bodyPr>
          <a:lstStyle/>
          <a:p>
            <a:pPr rtl="0"/>
            <a:r>
              <a:rPr lang="en-US" sz="1800" b="1" i="0" u="none" strike="noStrike" kern="1200" baseline="0" dirty="0">
                <a:solidFill>
                  <a:schemeClr val="tx1"/>
                </a:solidFill>
                <a:latin typeface="+mn-lt"/>
                <a:ea typeface="+mn-ea"/>
                <a:cs typeface="+mn-cs"/>
              </a:rPr>
              <a:t>Take table level export</a:t>
            </a:r>
          </a:p>
          <a:p>
            <a:pPr rtl="0"/>
            <a:r>
              <a:rPr lang="en-US" sz="1800" b="0" i="0" u="none" strike="noStrike" kern="1200" baseline="0" dirty="0">
                <a:solidFill>
                  <a:schemeClr val="tx1"/>
                </a:solidFill>
                <a:latin typeface="+mn-lt"/>
                <a:ea typeface="+mn-ea"/>
                <a:cs typeface="+mn-cs"/>
              </a:rPr>
              <a:t>$</a:t>
            </a:r>
            <a:r>
              <a:rPr lang="en-US" sz="1800" b="0" i="0" u="none" strike="noStrike" kern="1200" baseline="0" dirty="0" err="1">
                <a:solidFill>
                  <a:schemeClr val="tx1"/>
                </a:solidFill>
                <a:latin typeface="+mn-lt"/>
                <a:ea typeface="+mn-ea"/>
                <a:cs typeface="+mn-cs"/>
              </a:rPr>
              <a:t>expdp</a:t>
            </a:r>
            <a:r>
              <a:rPr lang="en-US" sz="1800" b="0" i="0" u="none" strike="noStrike" kern="1200" baseline="0" dirty="0">
                <a:solidFill>
                  <a:schemeClr val="tx1"/>
                </a:solidFill>
                <a:latin typeface="+mn-lt"/>
                <a:ea typeface="+mn-ea"/>
                <a:cs typeface="+mn-cs"/>
              </a:rPr>
              <a:t> directory=</a:t>
            </a:r>
            <a:r>
              <a:rPr lang="en-US" sz="1800" b="0" i="0" u="none" strike="noStrike" kern="1200" baseline="0" dirty="0" err="1">
                <a:solidFill>
                  <a:schemeClr val="tx1"/>
                </a:solidFill>
                <a:latin typeface="+mn-lt"/>
                <a:ea typeface="+mn-ea"/>
                <a:cs typeface="+mn-cs"/>
              </a:rPr>
              <a:t>datapump</a:t>
            </a:r>
            <a:r>
              <a:rPr lang="en-US" sz="1800" b="0" i="0" u="none" strike="noStrike" kern="1200" baseline="0" dirty="0">
                <a:solidFill>
                  <a:schemeClr val="tx1"/>
                </a:solidFill>
                <a:latin typeface="+mn-lt"/>
                <a:ea typeface="+mn-ea"/>
                <a:cs typeface="+mn-cs"/>
              </a:rPr>
              <a:t> </a:t>
            </a:r>
            <a:r>
              <a:rPr lang="en-US" sz="1800" b="0" i="0" u="none" strike="noStrike" kern="1200" baseline="0" dirty="0" err="1">
                <a:solidFill>
                  <a:schemeClr val="tx1"/>
                </a:solidFill>
                <a:latin typeface="+mn-lt"/>
                <a:ea typeface="+mn-ea"/>
                <a:cs typeface="+mn-cs"/>
              </a:rPr>
              <a:t>dumpfile</a:t>
            </a:r>
            <a:r>
              <a:rPr lang="en-US" sz="1800" b="0" i="0" u="none" strike="noStrike" kern="1200" baseline="0" dirty="0">
                <a:solidFill>
                  <a:schemeClr val="tx1"/>
                </a:solidFill>
                <a:latin typeface="+mn-lt"/>
                <a:ea typeface="+mn-ea"/>
                <a:cs typeface="+mn-cs"/>
              </a:rPr>
              <a:t>=</a:t>
            </a:r>
            <a:r>
              <a:rPr lang="en-US" sz="1800" b="0" i="0" u="none" strike="noStrike" kern="1200" baseline="0" dirty="0" err="1">
                <a:solidFill>
                  <a:schemeClr val="tx1"/>
                </a:solidFill>
                <a:latin typeface="+mn-lt"/>
                <a:ea typeface="+mn-ea"/>
                <a:cs typeface="+mn-cs"/>
              </a:rPr>
              <a:t>Cust_Mast_bkp.dmp</a:t>
            </a:r>
            <a:r>
              <a:rPr lang="en-US" sz="1800" b="0" i="0" u="none" strike="noStrike" kern="1200" baseline="0" dirty="0">
                <a:solidFill>
                  <a:schemeClr val="tx1"/>
                </a:solidFill>
                <a:latin typeface="+mn-lt"/>
                <a:ea typeface="+mn-ea"/>
                <a:cs typeface="+mn-cs"/>
              </a:rPr>
              <a:t> logfile=Cust_Mast_bkp.log tables='</a:t>
            </a:r>
            <a:r>
              <a:rPr lang="en-US" sz="1800" b="0" i="0" u="none" strike="noStrike" kern="1200" baseline="0" dirty="0" err="1">
                <a:solidFill>
                  <a:schemeClr val="tx1"/>
                </a:solidFill>
                <a:latin typeface="+mn-lt"/>
                <a:ea typeface="+mn-ea"/>
                <a:cs typeface="+mn-cs"/>
              </a:rPr>
              <a:t>TDABL.Cust_Mast</a:t>
            </a:r>
            <a:r>
              <a:rPr lang="en-US" sz="1800" b="0" i="0" u="none" strike="noStrike" kern="1200" baseline="0" dirty="0">
                <a:solidFill>
                  <a:schemeClr val="tx1"/>
                </a:solidFill>
                <a:latin typeface="+mn-lt"/>
                <a:ea typeface="+mn-ea"/>
                <a:cs typeface="+mn-cs"/>
              </a:rPr>
              <a:t>'</a:t>
            </a:r>
          </a:p>
          <a:p>
            <a:pPr rtl="0"/>
            <a:r>
              <a:rPr lang="en-US" sz="1800" b="1" i="0" u="none" strike="noStrike" kern="1200" baseline="0" dirty="0">
                <a:solidFill>
                  <a:schemeClr val="tx1"/>
                </a:solidFill>
                <a:latin typeface="+mn-lt"/>
                <a:ea typeface="+mn-ea"/>
                <a:cs typeface="+mn-cs"/>
              </a:rPr>
              <a:t>Import table where source and target schema are same</a:t>
            </a:r>
          </a:p>
          <a:p>
            <a:pPr rtl="0"/>
            <a:r>
              <a:rPr lang="en-US" sz="1800" b="0" i="0" u="none" strike="noStrike" kern="1200" baseline="0" dirty="0">
                <a:solidFill>
                  <a:schemeClr val="tx1"/>
                </a:solidFill>
                <a:latin typeface="+mn-lt"/>
                <a:ea typeface="+mn-ea"/>
                <a:cs typeface="+mn-cs"/>
              </a:rPr>
              <a:t>$ </a:t>
            </a:r>
            <a:r>
              <a:rPr lang="en-US" sz="1800" b="0" i="0" u="none" strike="noStrike" kern="1200" baseline="0" dirty="0" err="1">
                <a:solidFill>
                  <a:schemeClr val="tx1"/>
                </a:solidFill>
                <a:latin typeface="+mn-lt"/>
                <a:ea typeface="+mn-ea"/>
                <a:cs typeface="+mn-cs"/>
              </a:rPr>
              <a:t>impdp</a:t>
            </a:r>
            <a:r>
              <a:rPr lang="en-US" sz="1800" b="0" i="0" u="none" strike="noStrike" kern="1200" baseline="0" dirty="0">
                <a:solidFill>
                  <a:schemeClr val="tx1"/>
                </a:solidFill>
                <a:latin typeface="+mn-lt"/>
                <a:ea typeface="+mn-ea"/>
                <a:cs typeface="+mn-cs"/>
              </a:rPr>
              <a:t> directory=</a:t>
            </a:r>
            <a:r>
              <a:rPr lang="en-US" sz="1800" b="0" i="0" u="none" strike="noStrike" kern="1200" baseline="0" dirty="0" err="1">
                <a:solidFill>
                  <a:schemeClr val="tx1"/>
                </a:solidFill>
                <a:latin typeface="+mn-lt"/>
                <a:ea typeface="+mn-ea"/>
                <a:cs typeface="+mn-cs"/>
              </a:rPr>
              <a:t>datapump</a:t>
            </a:r>
            <a:r>
              <a:rPr lang="en-US" sz="1800" b="0" i="0" u="none" strike="noStrike" kern="1200" baseline="0" dirty="0">
                <a:solidFill>
                  <a:schemeClr val="tx1"/>
                </a:solidFill>
                <a:latin typeface="+mn-lt"/>
                <a:ea typeface="+mn-ea"/>
                <a:cs typeface="+mn-cs"/>
              </a:rPr>
              <a:t> </a:t>
            </a:r>
            <a:r>
              <a:rPr lang="en-US" sz="1800" b="0" i="0" u="none" strike="noStrike" kern="1200" baseline="0" dirty="0" err="1">
                <a:solidFill>
                  <a:schemeClr val="tx1"/>
                </a:solidFill>
                <a:latin typeface="+mn-lt"/>
                <a:ea typeface="+mn-ea"/>
                <a:cs typeface="+mn-cs"/>
              </a:rPr>
              <a:t>dumpfile</a:t>
            </a:r>
            <a:r>
              <a:rPr lang="en-US" sz="1800" b="0" i="0" u="none" strike="noStrike" kern="1200" baseline="0" dirty="0">
                <a:solidFill>
                  <a:schemeClr val="tx1"/>
                </a:solidFill>
                <a:latin typeface="+mn-lt"/>
                <a:ea typeface="+mn-ea"/>
                <a:cs typeface="+mn-cs"/>
              </a:rPr>
              <a:t>=</a:t>
            </a:r>
            <a:r>
              <a:rPr lang="en-US" sz="1800" b="0" i="0" u="none" strike="noStrike" kern="1200" baseline="0" dirty="0" err="1">
                <a:solidFill>
                  <a:schemeClr val="tx1"/>
                </a:solidFill>
                <a:latin typeface="+mn-lt"/>
                <a:ea typeface="+mn-ea"/>
                <a:cs typeface="+mn-cs"/>
              </a:rPr>
              <a:t>Cust_Mast_bkp.dmp</a:t>
            </a:r>
            <a:r>
              <a:rPr lang="en-US" sz="1800" b="0" i="0" u="none" strike="noStrike" kern="1200" baseline="0" dirty="0">
                <a:solidFill>
                  <a:schemeClr val="tx1"/>
                </a:solidFill>
                <a:latin typeface="+mn-lt"/>
                <a:ea typeface="+mn-ea"/>
                <a:cs typeface="+mn-cs"/>
              </a:rPr>
              <a:t> logfile=imp_Cust_Mast.log tables='</a:t>
            </a:r>
            <a:r>
              <a:rPr lang="en-US" sz="1800" b="0" i="0" u="none" strike="noStrike" kern="1200" baseline="0" dirty="0" err="1">
                <a:solidFill>
                  <a:schemeClr val="tx1"/>
                </a:solidFill>
                <a:latin typeface="+mn-lt"/>
                <a:ea typeface="+mn-ea"/>
                <a:cs typeface="+mn-cs"/>
              </a:rPr>
              <a:t>Cust_Mast</a:t>
            </a:r>
            <a:r>
              <a:rPr lang="en-US" sz="1800" b="0" i="0" u="none" strike="noStrike" kern="1200" baseline="0" dirty="0">
                <a:solidFill>
                  <a:schemeClr val="tx1"/>
                </a:solidFill>
                <a:latin typeface="+mn-lt"/>
                <a:ea typeface="+mn-ea"/>
                <a:cs typeface="+mn-cs"/>
              </a:rPr>
              <a:t>'</a:t>
            </a:r>
          </a:p>
          <a:p>
            <a:pPr rtl="0"/>
            <a:r>
              <a:rPr lang="en-US" sz="1800" b="1" i="0" u="none" strike="noStrike" kern="1200" baseline="0" dirty="0">
                <a:solidFill>
                  <a:schemeClr val="tx1"/>
                </a:solidFill>
                <a:latin typeface="+mn-lt"/>
                <a:ea typeface="+mn-ea"/>
                <a:cs typeface="+mn-cs"/>
              </a:rPr>
              <a:t>Import table to another schema</a:t>
            </a:r>
            <a:endParaRPr lang="en-US" sz="1800" b="0" i="0" u="none" strike="noStrike" kern="1200" baseline="0" dirty="0">
              <a:solidFill>
                <a:schemeClr val="tx1"/>
              </a:solidFill>
              <a:latin typeface="+mn-lt"/>
              <a:ea typeface="+mn-ea"/>
              <a:cs typeface="+mn-cs"/>
            </a:endParaRPr>
          </a:p>
          <a:p>
            <a:pPr rtl="0"/>
            <a:r>
              <a:rPr lang="en-US" sz="1800" b="0" i="0" u="none" strike="noStrike" kern="1200" baseline="0" dirty="0">
                <a:solidFill>
                  <a:schemeClr val="tx1"/>
                </a:solidFill>
                <a:latin typeface="+mn-lt"/>
                <a:ea typeface="+mn-ea"/>
                <a:cs typeface="+mn-cs"/>
              </a:rPr>
              <a:t>$ </a:t>
            </a:r>
            <a:r>
              <a:rPr lang="en-US" sz="1800" b="0" i="0" u="none" strike="noStrike" kern="1200" baseline="0" dirty="0" err="1">
                <a:solidFill>
                  <a:schemeClr val="tx1"/>
                </a:solidFill>
                <a:latin typeface="+mn-lt"/>
                <a:ea typeface="+mn-ea"/>
                <a:cs typeface="+mn-cs"/>
              </a:rPr>
              <a:t>impdp</a:t>
            </a:r>
            <a:r>
              <a:rPr lang="en-US" sz="1800" b="0" i="0" u="none" strike="noStrike" kern="1200" baseline="0" dirty="0">
                <a:solidFill>
                  <a:schemeClr val="tx1"/>
                </a:solidFill>
                <a:latin typeface="+mn-lt"/>
                <a:ea typeface="+mn-ea"/>
                <a:cs typeface="+mn-cs"/>
              </a:rPr>
              <a:t> directory=</a:t>
            </a:r>
            <a:r>
              <a:rPr lang="en-US" sz="1800" b="0" i="0" u="none" strike="noStrike" kern="1200" baseline="0" dirty="0" err="1">
                <a:solidFill>
                  <a:schemeClr val="tx1"/>
                </a:solidFill>
                <a:latin typeface="+mn-lt"/>
                <a:ea typeface="+mn-ea"/>
                <a:cs typeface="+mn-cs"/>
              </a:rPr>
              <a:t>datapump</a:t>
            </a:r>
            <a:r>
              <a:rPr lang="en-US" sz="1800" b="0" i="0" u="none" strike="noStrike" kern="1200" baseline="0" dirty="0">
                <a:solidFill>
                  <a:schemeClr val="tx1"/>
                </a:solidFill>
                <a:latin typeface="+mn-lt"/>
                <a:ea typeface="+mn-ea"/>
                <a:cs typeface="+mn-cs"/>
              </a:rPr>
              <a:t> </a:t>
            </a:r>
            <a:r>
              <a:rPr lang="en-US" sz="1800" b="0" i="0" u="none" strike="noStrike" kern="1200" baseline="0" dirty="0" err="1">
                <a:solidFill>
                  <a:schemeClr val="tx1"/>
                </a:solidFill>
                <a:latin typeface="+mn-lt"/>
                <a:ea typeface="+mn-ea"/>
                <a:cs typeface="+mn-cs"/>
              </a:rPr>
              <a:t>dumpfile</a:t>
            </a:r>
            <a:r>
              <a:rPr lang="en-US" sz="1800" b="0" i="0" u="none" strike="noStrike" kern="1200" baseline="0" dirty="0">
                <a:solidFill>
                  <a:schemeClr val="tx1"/>
                </a:solidFill>
                <a:latin typeface="+mn-lt"/>
                <a:ea typeface="+mn-ea"/>
                <a:cs typeface="+mn-cs"/>
              </a:rPr>
              <a:t>=</a:t>
            </a:r>
            <a:r>
              <a:rPr lang="en-US" sz="1800" b="0" i="0" u="none" strike="noStrike" kern="1200" baseline="0" dirty="0" err="1">
                <a:solidFill>
                  <a:schemeClr val="tx1"/>
                </a:solidFill>
                <a:latin typeface="+mn-lt"/>
                <a:ea typeface="+mn-ea"/>
                <a:cs typeface="+mn-cs"/>
              </a:rPr>
              <a:t>Cust_Mast_bkp.dmp</a:t>
            </a:r>
            <a:r>
              <a:rPr lang="en-US" sz="1800" b="0" i="0" u="none" strike="noStrike" kern="1200" baseline="0" dirty="0">
                <a:solidFill>
                  <a:schemeClr val="tx1"/>
                </a:solidFill>
                <a:latin typeface="+mn-lt"/>
                <a:ea typeface="+mn-ea"/>
                <a:cs typeface="+mn-cs"/>
              </a:rPr>
              <a:t> logfile=imp_Cust_Mast.log tables='</a:t>
            </a:r>
            <a:r>
              <a:rPr lang="en-US" sz="1800" b="0" i="0" u="none" strike="noStrike" kern="1200" baseline="0" dirty="0" err="1">
                <a:solidFill>
                  <a:schemeClr val="tx1"/>
                </a:solidFill>
                <a:latin typeface="+mn-lt"/>
                <a:ea typeface="+mn-ea"/>
                <a:cs typeface="+mn-cs"/>
              </a:rPr>
              <a:t>Cust_Mast</a:t>
            </a:r>
            <a:r>
              <a:rPr lang="en-US" sz="1800" b="0" i="0" u="none" strike="noStrike" kern="1200" baseline="0" dirty="0">
                <a:solidFill>
                  <a:schemeClr val="tx1"/>
                </a:solidFill>
                <a:latin typeface="+mn-lt"/>
                <a:ea typeface="+mn-ea"/>
                <a:cs typeface="+mn-cs"/>
              </a:rPr>
              <a:t>' </a:t>
            </a:r>
            <a:r>
              <a:rPr lang="en-US" sz="1800" b="0" i="0" u="none" strike="noStrike" kern="1200" baseline="0" dirty="0" err="1">
                <a:solidFill>
                  <a:schemeClr val="tx1"/>
                </a:solidFill>
                <a:latin typeface="+mn-lt"/>
                <a:ea typeface="+mn-ea"/>
                <a:cs typeface="+mn-cs"/>
              </a:rPr>
              <a:t>remap_schema</a:t>
            </a:r>
            <a:r>
              <a:rPr lang="en-US" sz="1800" b="0" i="0" u="none" strike="noStrike" kern="1200" baseline="0" dirty="0">
                <a:solidFill>
                  <a:schemeClr val="tx1"/>
                </a:solidFill>
                <a:latin typeface="+mn-lt"/>
                <a:ea typeface="+mn-ea"/>
                <a:cs typeface="+mn-cs"/>
              </a:rPr>
              <a:t>='TDABL:HR'</a:t>
            </a:r>
          </a:p>
          <a:p>
            <a:pPr rtl="0"/>
            <a:r>
              <a:rPr lang="en-US" sz="1800" b="1" i="0" u="none" strike="noStrike" kern="1200" baseline="0" dirty="0">
                <a:solidFill>
                  <a:schemeClr val="tx1"/>
                </a:solidFill>
                <a:latin typeface="+mn-lt"/>
                <a:ea typeface="+mn-ea"/>
                <a:cs typeface="+mn-cs"/>
              </a:rPr>
              <a:t>Import tables to another tablespace (only in </a:t>
            </a:r>
            <a:r>
              <a:rPr lang="en-US" sz="1800" b="1" i="0" u="none" strike="noStrike" kern="1200" baseline="0" dirty="0" err="1">
                <a:solidFill>
                  <a:schemeClr val="tx1"/>
                </a:solidFill>
                <a:latin typeface="+mn-lt"/>
                <a:ea typeface="+mn-ea"/>
                <a:cs typeface="+mn-cs"/>
              </a:rPr>
              <a:t>datapump</a:t>
            </a:r>
            <a:r>
              <a:rPr lang="en-US" sz="1800" b="1" i="0" u="none" strike="noStrike" kern="1200" baseline="0" dirty="0">
                <a:solidFill>
                  <a:schemeClr val="tx1"/>
                </a:solidFill>
                <a:latin typeface="+mn-lt"/>
                <a:ea typeface="+mn-ea"/>
                <a:cs typeface="+mn-cs"/>
              </a:rPr>
              <a:t>)</a:t>
            </a:r>
            <a:endParaRPr lang="en-US" sz="1800" b="0" i="0" u="none" strike="noStrike" kern="1200" baseline="0" dirty="0">
              <a:solidFill>
                <a:schemeClr val="tx1"/>
              </a:solidFill>
              <a:latin typeface="+mn-lt"/>
              <a:ea typeface="+mn-ea"/>
              <a:cs typeface="+mn-cs"/>
            </a:endParaRPr>
          </a:p>
          <a:p>
            <a:pPr rtl="0"/>
            <a:r>
              <a:rPr lang="en-US" sz="1800" b="0" i="0" u="none" strike="noStrike" kern="1200" baseline="0" dirty="0">
                <a:solidFill>
                  <a:schemeClr val="tx1"/>
                </a:solidFill>
                <a:latin typeface="+mn-lt"/>
                <a:ea typeface="+mn-ea"/>
                <a:cs typeface="+mn-cs"/>
              </a:rPr>
              <a:t>$ </a:t>
            </a:r>
            <a:r>
              <a:rPr lang="en-US" sz="1800" b="0" i="0" u="none" strike="noStrike" kern="1200" baseline="0" dirty="0" err="1">
                <a:solidFill>
                  <a:schemeClr val="tx1"/>
                </a:solidFill>
                <a:latin typeface="+mn-lt"/>
                <a:ea typeface="+mn-ea"/>
                <a:cs typeface="+mn-cs"/>
              </a:rPr>
              <a:t>impdp</a:t>
            </a:r>
            <a:r>
              <a:rPr lang="en-US" sz="1800" b="0" i="0" u="none" strike="noStrike" kern="1200" baseline="0" dirty="0">
                <a:solidFill>
                  <a:schemeClr val="tx1"/>
                </a:solidFill>
                <a:latin typeface="+mn-lt"/>
                <a:ea typeface="+mn-ea"/>
                <a:cs typeface="+mn-cs"/>
              </a:rPr>
              <a:t> directory=</a:t>
            </a:r>
            <a:r>
              <a:rPr lang="en-US" sz="1800" b="0" i="0" u="none" strike="noStrike" kern="1200" baseline="0" dirty="0" err="1">
                <a:solidFill>
                  <a:schemeClr val="tx1"/>
                </a:solidFill>
                <a:latin typeface="+mn-lt"/>
                <a:ea typeface="+mn-ea"/>
                <a:cs typeface="+mn-cs"/>
              </a:rPr>
              <a:t>datapump</a:t>
            </a:r>
            <a:r>
              <a:rPr lang="en-US" sz="1800" b="0" i="0" u="none" strike="noStrike" kern="1200" baseline="0" dirty="0">
                <a:solidFill>
                  <a:schemeClr val="tx1"/>
                </a:solidFill>
                <a:latin typeface="+mn-lt"/>
                <a:ea typeface="+mn-ea"/>
                <a:cs typeface="+mn-cs"/>
              </a:rPr>
              <a:t> </a:t>
            </a:r>
            <a:r>
              <a:rPr lang="en-US" sz="1800" b="0" i="0" u="none" strike="noStrike" kern="1200" baseline="0" dirty="0" err="1">
                <a:solidFill>
                  <a:schemeClr val="tx1"/>
                </a:solidFill>
                <a:latin typeface="+mn-lt"/>
                <a:ea typeface="+mn-ea"/>
                <a:cs typeface="+mn-cs"/>
              </a:rPr>
              <a:t>dumpfile</a:t>
            </a:r>
            <a:r>
              <a:rPr lang="en-US" sz="1800" b="0" i="0" u="none" strike="noStrike" kern="1200" baseline="0" dirty="0">
                <a:solidFill>
                  <a:schemeClr val="tx1"/>
                </a:solidFill>
                <a:latin typeface="+mn-lt"/>
                <a:ea typeface="+mn-ea"/>
                <a:cs typeface="+mn-cs"/>
              </a:rPr>
              <a:t>=</a:t>
            </a:r>
            <a:r>
              <a:rPr lang="en-US" sz="1800" b="0" i="0" u="none" strike="noStrike" kern="1200" baseline="0" dirty="0" err="1">
                <a:solidFill>
                  <a:schemeClr val="tx1"/>
                </a:solidFill>
                <a:latin typeface="+mn-lt"/>
                <a:ea typeface="+mn-ea"/>
                <a:cs typeface="+mn-cs"/>
              </a:rPr>
              <a:t>Cust_Mast_bkp.dmp</a:t>
            </a:r>
            <a:r>
              <a:rPr lang="en-US" sz="1800" b="0" i="0" u="none" strike="noStrike" kern="1200" baseline="0" dirty="0">
                <a:solidFill>
                  <a:schemeClr val="tx1"/>
                </a:solidFill>
                <a:latin typeface="+mn-lt"/>
                <a:ea typeface="+mn-ea"/>
                <a:cs typeface="+mn-cs"/>
              </a:rPr>
              <a:t> logfile=imp_Cust_Mast.log tables='</a:t>
            </a:r>
            <a:r>
              <a:rPr lang="en-US" sz="1800" b="0" i="0" u="none" strike="noStrike" kern="1200" baseline="0" dirty="0" err="1">
                <a:solidFill>
                  <a:schemeClr val="tx1"/>
                </a:solidFill>
                <a:latin typeface="+mn-lt"/>
                <a:ea typeface="+mn-ea"/>
                <a:cs typeface="+mn-cs"/>
              </a:rPr>
              <a:t>Cust_Mast</a:t>
            </a:r>
            <a:r>
              <a:rPr lang="en-US" sz="1800" b="0" i="0" u="none" strike="noStrike" kern="1200" baseline="0" dirty="0">
                <a:solidFill>
                  <a:schemeClr val="tx1"/>
                </a:solidFill>
                <a:latin typeface="+mn-lt"/>
                <a:ea typeface="+mn-ea"/>
                <a:cs typeface="+mn-cs"/>
              </a:rPr>
              <a:t>' </a:t>
            </a:r>
            <a:r>
              <a:rPr lang="en-US" sz="1800" b="0" i="0" u="none" strike="noStrike" kern="1200" baseline="0" dirty="0" err="1">
                <a:solidFill>
                  <a:schemeClr val="tx1"/>
                </a:solidFill>
                <a:latin typeface="+mn-lt"/>
                <a:ea typeface="+mn-ea"/>
                <a:cs typeface="+mn-cs"/>
              </a:rPr>
              <a:t>remap_schema</a:t>
            </a:r>
            <a:r>
              <a:rPr lang="en-US" sz="1800" b="0" i="0" u="none" strike="noStrike" kern="1200" baseline="0" dirty="0">
                <a:solidFill>
                  <a:schemeClr val="tx1"/>
                </a:solidFill>
                <a:latin typeface="+mn-lt"/>
                <a:ea typeface="+mn-ea"/>
                <a:cs typeface="+mn-cs"/>
              </a:rPr>
              <a:t>='TDABL:HR' </a:t>
            </a:r>
            <a:r>
              <a:rPr lang="en-US" sz="1800" b="0" i="0" u="none" strike="noStrike" kern="1200" baseline="0" dirty="0" err="1">
                <a:solidFill>
                  <a:schemeClr val="tx1"/>
                </a:solidFill>
                <a:latin typeface="+mn-lt"/>
                <a:ea typeface="+mn-ea"/>
                <a:cs typeface="+mn-cs"/>
              </a:rPr>
              <a:t>remap_tablespace</a:t>
            </a:r>
            <a:r>
              <a:rPr lang="en-US" sz="1800" b="0" i="0" u="none" strike="noStrike" kern="1200" baseline="0" dirty="0">
                <a:solidFill>
                  <a:schemeClr val="tx1"/>
                </a:solidFill>
                <a:latin typeface="+mn-lt"/>
                <a:ea typeface="+mn-ea"/>
                <a:cs typeface="+mn-cs"/>
              </a:rPr>
              <a:t>='USERS:MYTBS'</a:t>
            </a:r>
          </a:p>
          <a:p>
            <a:pPr rtl="0"/>
            <a:r>
              <a:rPr lang="en-US" sz="1800" b="1" i="0" u="none" strike="noStrike" kern="1200" baseline="0" dirty="0">
                <a:solidFill>
                  <a:schemeClr val="tx1"/>
                </a:solidFill>
                <a:latin typeface="+mn-lt"/>
                <a:ea typeface="+mn-ea"/>
                <a:cs typeface="+mn-cs"/>
              </a:rPr>
              <a:t>Import table to a different name or rename table or </a:t>
            </a:r>
            <a:r>
              <a:rPr lang="en-US" sz="1800" b="1" i="0" u="none" strike="noStrike" kern="1200" baseline="0" dirty="0" err="1">
                <a:solidFill>
                  <a:schemeClr val="tx1"/>
                </a:solidFill>
                <a:latin typeface="+mn-lt"/>
                <a:ea typeface="+mn-ea"/>
                <a:cs typeface="+mn-cs"/>
              </a:rPr>
              <a:t>remap_table</a:t>
            </a:r>
            <a:endParaRPr lang="en-US" sz="1800" b="0" i="0" u="none" strike="noStrike" kern="1200" baseline="0" dirty="0">
              <a:solidFill>
                <a:schemeClr val="tx1"/>
              </a:solidFill>
              <a:latin typeface="+mn-lt"/>
              <a:ea typeface="+mn-ea"/>
              <a:cs typeface="+mn-cs"/>
            </a:endParaRPr>
          </a:p>
          <a:p>
            <a:pPr rtl="0"/>
            <a:r>
              <a:rPr lang="en-US" sz="1800" b="0" i="0" u="none" strike="noStrike" kern="1200" baseline="0" dirty="0">
                <a:solidFill>
                  <a:schemeClr val="tx1"/>
                </a:solidFill>
                <a:latin typeface="+mn-lt"/>
                <a:ea typeface="+mn-ea"/>
                <a:cs typeface="+mn-cs"/>
              </a:rPr>
              <a:t>$ </a:t>
            </a:r>
            <a:r>
              <a:rPr lang="en-US" sz="1800" b="0" i="0" u="none" strike="noStrike" kern="1200" baseline="0" dirty="0" err="1">
                <a:solidFill>
                  <a:schemeClr val="tx1"/>
                </a:solidFill>
                <a:latin typeface="+mn-lt"/>
                <a:ea typeface="+mn-ea"/>
                <a:cs typeface="+mn-cs"/>
              </a:rPr>
              <a:t>impdp</a:t>
            </a:r>
            <a:r>
              <a:rPr lang="en-US" sz="1800" b="0" i="0" u="none" strike="noStrike" kern="1200" baseline="0" dirty="0">
                <a:solidFill>
                  <a:schemeClr val="tx1"/>
                </a:solidFill>
                <a:latin typeface="+mn-lt"/>
                <a:ea typeface="+mn-ea"/>
                <a:cs typeface="+mn-cs"/>
              </a:rPr>
              <a:t> directory=</a:t>
            </a:r>
            <a:r>
              <a:rPr lang="en-US" sz="1800" b="0" i="0" u="none" strike="noStrike" kern="1200" baseline="0" dirty="0" err="1">
                <a:solidFill>
                  <a:schemeClr val="tx1"/>
                </a:solidFill>
                <a:latin typeface="+mn-lt"/>
                <a:ea typeface="+mn-ea"/>
                <a:cs typeface="+mn-cs"/>
              </a:rPr>
              <a:t>datapump</a:t>
            </a:r>
            <a:r>
              <a:rPr lang="en-US" sz="1800" b="0" i="0" u="none" strike="noStrike" kern="1200" baseline="0" dirty="0">
                <a:solidFill>
                  <a:schemeClr val="tx1"/>
                </a:solidFill>
                <a:latin typeface="+mn-lt"/>
                <a:ea typeface="+mn-ea"/>
                <a:cs typeface="+mn-cs"/>
              </a:rPr>
              <a:t> </a:t>
            </a:r>
            <a:r>
              <a:rPr lang="en-US" sz="1800" b="0" i="0" u="none" strike="noStrike" kern="1200" baseline="0" dirty="0" err="1">
                <a:solidFill>
                  <a:schemeClr val="tx1"/>
                </a:solidFill>
                <a:latin typeface="+mn-lt"/>
                <a:ea typeface="+mn-ea"/>
                <a:cs typeface="+mn-cs"/>
              </a:rPr>
              <a:t>dumpfile</a:t>
            </a:r>
            <a:r>
              <a:rPr lang="en-US" sz="1800" b="0" i="0" u="none" strike="noStrike" kern="1200" baseline="0" dirty="0">
                <a:solidFill>
                  <a:schemeClr val="tx1"/>
                </a:solidFill>
                <a:latin typeface="+mn-lt"/>
                <a:ea typeface="+mn-ea"/>
                <a:cs typeface="+mn-cs"/>
              </a:rPr>
              <a:t>=</a:t>
            </a:r>
            <a:r>
              <a:rPr lang="en-US" sz="1800" b="0" i="0" u="none" strike="noStrike" kern="1200" baseline="0" dirty="0" err="1">
                <a:solidFill>
                  <a:schemeClr val="tx1"/>
                </a:solidFill>
                <a:latin typeface="+mn-lt"/>
                <a:ea typeface="+mn-ea"/>
                <a:cs typeface="+mn-cs"/>
              </a:rPr>
              <a:t>Cust_Mast_bkp.dmp</a:t>
            </a:r>
            <a:r>
              <a:rPr lang="en-US" sz="1800" b="0" i="0" u="none" strike="noStrike" kern="1200" baseline="0" dirty="0">
                <a:solidFill>
                  <a:schemeClr val="tx1"/>
                </a:solidFill>
                <a:latin typeface="+mn-lt"/>
                <a:ea typeface="+mn-ea"/>
                <a:cs typeface="+mn-cs"/>
              </a:rPr>
              <a:t> logfile=imp_Cust_Mast.log tables='</a:t>
            </a:r>
            <a:r>
              <a:rPr lang="en-US" sz="1800" b="0" i="0" u="none" strike="noStrike" kern="1200" baseline="0" dirty="0" err="1">
                <a:solidFill>
                  <a:schemeClr val="tx1"/>
                </a:solidFill>
                <a:latin typeface="+mn-lt"/>
                <a:ea typeface="+mn-ea"/>
                <a:cs typeface="+mn-cs"/>
              </a:rPr>
              <a:t>Cust_Mast</a:t>
            </a:r>
            <a:r>
              <a:rPr lang="en-US" sz="1800" b="0" i="0" u="none" strike="noStrike" kern="1200" baseline="0" dirty="0">
                <a:solidFill>
                  <a:schemeClr val="tx1"/>
                </a:solidFill>
                <a:latin typeface="+mn-lt"/>
                <a:ea typeface="+mn-ea"/>
                <a:cs typeface="+mn-cs"/>
              </a:rPr>
              <a:t>' </a:t>
            </a:r>
            <a:r>
              <a:rPr lang="en-US" sz="1800" b="0" i="0" u="none" strike="noStrike" kern="1200" baseline="0" dirty="0" err="1">
                <a:solidFill>
                  <a:schemeClr val="tx1"/>
                </a:solidFill>
                <a:latin typeface="+mn-lt"/>
                <a:ea typeface="+mn-ea"/>
                <a:cs typeface="+mn-cs"/>
              </a:rPr>
              <a:t>remap_table</a:t>
            </a:r>
            <a:r>
              <a:rPr lang="en-US" sz="1800" b="0" i="0" u="none" strike="noStrike" kern="1200" baseline="0" dirty="0">
                <a:solidFill>
                  <a:schemeClr val="tx1"/>
                </a:solidFill>
                <a:latin typeface="+mn-lt"/>
                <a:ea typeface="+mn-ea"/>
                <a:cs typeface="+mn-cs"/>
              </a:rPr>
              <a:t>='</a:t>
            </a:r>
            <a:r>
              <a:rPr lang="en-US" sz="1800" b="0" i="0" u="none" strike="noStrike" kern="1200" baseline="0" dirty="0" err="1">
                <a:solidFill>
                  <a:schemeClr val="tx1"/>
                </a:solidFill>
                <a:latin typeface="+mn-lt"/>
                <a:ea typeface="+mn-ea"/>
                <a:cs typeface="+mn-cs"/>
              </a:rPr>
              <a:t>TDABL.Cust_Mast:HR.Cust_MastLOYEE</a:t>
            </a:r>
            <a:r>
              <a:rPr lang="en-US" sz="1800" b="0" i="0" u="none" strike="noStrike" kern="1200" baseline="0" dirty="0">
                <a:solidFill>
                  <a:schemeClr val="tx1"/>
                </a:solidFill>
                <a:latin typeface="+mn-lt"/>
                <a:ea typeface="+mn-ea"/>
                <a:cs typeface="+mn-cs"/>
              </a:rPr>
              <a:t>'</a:t>
            </a:r>
          </a:p>
          <a:p>
            <a:pPr rtl="0"/>
            <a:r>
              <a:rPr lang="en-US" sz="1800" b="1" i="0" u="none" strike="noStrike" kern="1200" baseline="0" dirty="0">
                <a:solidFill>
                  <a:schemeClr val="tx1"/>
                </a:solidFill>
                <a:latin typeface="+mn-lt"/>
                <a:ea typeface="+mn-ea"/>
                <a:cs typeface="+mn-cs"/>
              </a:rPr>
              <a:t>Import only the rows from an exported table without loading table any table definitions</a:t>
            </a:r>
          </a:p>
          <a:p>
            <a:pPr rtl="0"/>
            <a:r>
              <a:rPr lang="en-US" sz="1800" b="0" i="0" u="none" strike="noStrike" kern="1200" baseline="0" dirty="0">
                <a:solidFill>
                  <a:schemeClr val="tx1"/>
                </a:solidFill>
                <a:latin typeface="+mn-lt"/>
                <a:ea typeface="+mn-ea"/>
                <a:cs typeface="+mn-cs"/>
              </a:rPr>
              <a:t>$ </a:t>
            </a:r>
            <a:r>
              <a:rPr lang="en-US" sz="1800" b="0" i="0" u="none" strike="noStrike" kern="1200" baseline="0" dirty="0" err="1">
                <a:solidFill>
                  <a:schemeClr val="tx1"/>
                </a:solidFill>
                <a:latin typeface="+mn-lt"/>
                <a:ea typeface="+mn-ea"/>
                <a:cs typeface="+mn-cs"/>
              </a:rPr>
              <a:t>impdp</a:t>
            </a:r>
            <a:r>
              <a:rPr lang="en-US" sz="1800" b="0" i="0" u="none" strike="noStrike" kern="1200" baseline="0" dirty="0">
                <a:solidFill>
                  <a:schemeClr val="tx1"/>
                </a:solidFill>
                <a:latin typeface="+mn-lt"/>
                <a:ea typeface="+mn-ea"/>
                <a:cs typeface="+mn-cs"/>
              </a:rPr>
              <a:t> directory=</a:t>
            </a:r>
            <a:r>
              <a:rPr lang="en-US" sz="1800" b="0" i="0" u="none" strike="noStrike" kern="1200" baseline="0" dirty="0" err="1">
                <a:solidFill>
                  <a:schemeClr val="tx1"/>
                </a:solidFill>
                <a:latin typeface="+mn-lt"/>
                <a:ea typeface="+mn-ea"/>
                <a:cs typeface="+mn-cs"/>
              </a:rPr>
              <a:t>datapump</a:t>
            </a:r>
            <a:r>
              <a:rPr lang="en-US" sz="1800" b="0" i="0" u="none" strike="noStrike" kern="1200" baseline="0" dirty="0">
                <a:solidFill>
                  <a:schemeClr val="tx1"/>
                </a:solidFill>
                <a:latin typeface="+mn-lt"/>
                <a:ea typeface="+mn-ea"/>
                <a:cs typeface="+mn-cs"/>
              </a:rPr>
              <a:t> </a:t>
            </a:r>
            <a:r>
              <a:rPr lang="en-US" sz="1800" b="0" i="0" u="none" strike="noStrike" kern="1200" baseline="0" dirty="0" err="1">
                <a:solidFill>
                  <a:schemeClr val="tx1"/>
                </a:solidFill>
                <a:latin typeface="+mn-lt"/>
                <a:ea typeface="+mn-ea"/>
                <a:cs typeface="+mn-cs"/>
              </a:rPr>
              <a:t>dumpfile</a:t>
            </a:r>
            <a:r>
              <a:rPr lang="en-US" sz="1800" b="0" i="0" u="none" strike="noStrike" kern="1200" baseline="0" dirty="0">
                <a:solidFill>
                  <a:schemeClr val="tx1"/>
                </a:solidFill>
                <a:latin typeface="+mn-lt"/>
                <a:ea typeface="+mn-ea"/>
                <a:cs typeface="+mn-cs"/>
              </a:rPr>
              <a:t>=</a:t>
            </a:r>
            <a:r>
              <a:rPr lang="en-US" sz="1800" b="0" i="0" u="none" strike="noStrike" kern="1200" baseline="0" dirty="0" err="1">
                <a:solidFill>
                  <a:schemeClr val="tx1"/>
                </a:solidFill>
                <a:latin typeface="+mn-lt"/>
                <a:ea typeface="+mn-ea"/>
                <a:cs typeface="+mn-cs"/>
              </a:rPr>
              <a:t>Cust_Mast_bkp.dmp</a:t>
            </a:r>
            <a:r>
              <a:rPr lang="en-US" sz="1800" b="0" i="0" u="none" strike="noStrike" kern="1200" baseline="0" dirty="0">
                <a:solidFill>
                  <a:schemeClr val="tx1"/>
                </a:solidFill>
                <a:latin typeface="+mn-lt"/>
                <a:ea typeface="+mn-ea"/>
                <a:cs typeface="+mn-cs"/>
              </a:rPr>
              <a:t> logfile=imp_Cust_Mast.log tables='</a:t>
            </a:r>
            <a:r>
              <a:rPr lang="en-US" sz="1800" b="0" i="0" u="none" strike="noStrike" kern="1200" baseline="0" dirty="0" err="1">
                <a:solidFill>
                  <a:schemeClr val="tx1"/>
                </a:solidFill>
                <a:latin typeface="+mn-lt"/>
                <a:ea typeface="+mn-ea"/>
                <a:cs typeface="+mn-cs"/>
              </a:rPr>
              <a:t>Cust_Mast</a:t>
            </a:r>
            <a:r>
              <a:rPr lang="en-US" sz="1800" b="0" i="0" u="none" strike="noStrike" kern="1200" baseline="0" dirty="0">
                <a:solidFill>
                  <a:schemeClr val="tx1"/>
                </a:solidFill>
                <a:latin typeface="+mn-lt"/>
                <a:ea typeface="+mn-ea"/>
                <a:cs typeface="+mn-cs"/>
              </a:rPr>
              <a:t>' content=DATA_ONLY</a:t>
            </a:r>
          </a:p>
        </p:txBody>
      </p:sp>
    </p:spTree>
    <p:extLst>
      <p:ext uri="{BB962C8B-B14F-4D97-AF65-F5344CB8AC3E}">
        <p14:creationId xmlns:p14="http://schemas.microsoft.com/office/powerpoint/2010/main" val="16700996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39BFD-F00B-0B73-ED75-6556DB0E01E8}"/>
              </a:ext>
            </a:extLst>
          </p:cNvPr>
          <p:cNvSpPr>
            <a:spLocks noGrp="1"/>
          </p:cNvSpPr>
          <p:nvPr>
            <p:ph type="title"/>
          </p:nvPr>
        </p:nvSpPr>
        <p:spPr/>
        <p:txBody>
          <a:bodyPr>
            <a:normAutofit fontScale="90000"/>
          </a:bodyPr>
          <a:lstStyle/>
          <a:p>
            <a:r>
              <a:rPr lang="en-US" altLang="en-US" dirty="0"/>
              <a:t>Table , Schema  and Rows Export and Import </a:t>
            </a:r>
            <a:br>
              <a:rPr lang="en-US" altLang="en-US" dirty="0"/>
            </a:br>
            <a:endParaRPr lang="en-US" dirty="0"/>
          </a:p>
        </p:txBody>
      </p:sp>
      <p:sp>
        <p:nvSpPr>
          <p:cNvPr id="3" name="TextBox 2">
            <a:extLst>
              <a:ext uri="{FF2B5EF4-FFF2-40B4-BE49-F238E27FC236}">
                <a16:creationId xmlns:a16="http://schemas.microsoft.com/office/drawing/2014/main" id="{7E53ABA0-65F6-E15E-E2E8-4ABBC5D9EDA5}"/>
              </a:ext>
            </a:extLst>
          </p:cNvPr>
          <p:cNvSpPr txBox="1"/>
          <p:nvPr/>
        </p:nvSpPr>
        <p:spPr>
          <a:xfrm>
            <a:off x="892629" y="914406"/>
            <a:ext cx="10120497" cy="5551708"/>
          </a:xfrm>
          <a:prstGeom prst="rect">
            <a:avLst/>
          </a:prstGeom>
          <a:noFill/>
        </p:spPr>
        <p:txBody>
          <a:bodyPr wrap="square" lIns="0" tIns="0" rIns="0" bIns="0" rtlCol="0">
            <a:noAutofit/>
          </a:bodyPr>
          <a:lstStyle/>
          <a:p>
            <a:pPr rtl="0"/>
            <a:r>
              <a:rPr lang="en-US" sz="1800" b="1" i="0" u="none" strike="noStrike" kern="1200" baseline="0" dirty="0">
                <a:solidFill>
                  <a:schemeClr val="tx1"/>
                </a:solidFill>
                <a:latin typeface="+mn-lt"/>
                <a:ea typeface="+mn-ea"/>
                <a:cs typeface="+mn-cs"/>
              </a:rPr>
              <a:t>Take schema level export</a:t>
            </a:r>
          </a:p>
          <a:p>
            <a:pPr rtl="0"/>
            <a:r>
              <a:rPr lang="en-US" sz="1800" b="0" i="0" u="none" strike="noStrike" kern="1200" baseline="0" dirty="0">
                <a:solidFill>
                  <a:schemeClr val="tx1"/>
                </a:solidFill>
                <a:latin typeface="+mn-lt"/>
                <a:ea typeface="+mn-ea"/>
                <a:cs typeface="+mn-cs"/>
              </a:rPr>
              <a:t>$ </a:t>
            </a:r>
            <a:r>
              <a:rPr lang="en-US" sz="1800" b="0" i="0" u="none" strike="noStrike" kern="1200" baseline="0" dirty="0" err="1">
                <a:solidFill>
                  <a:schemeClr val="tx1"/>
                </a:solidFill>
                <a:latin typeface="+mn-lt"/>
                <a:ea typeface="+mn-ea"/>
                <a:cs typeface="+mn-cs"/>
              </a:rPr>
              <a:t>expdp</a:t>
            </a:r>
            <a:r>
              <a:rPr lang="en-US" sz="1800" b="0" i="0" u="none" strike="noStrike" kern="1200" baseline="0" dirty="0">
                <a:solidFill>
                  <a:schemeClr val="tx1"/>
                </a:solidFill>
                <a:latin typeface="+mn-lt"/>
                <a:ea typeface="+mn-ea"/>
                <a:cs typeface="+mn-cs"/>
              </a:rPr>
              <a:t> directory=</a:t>
            </a:r>
            <a:r>
              <a:rPr lang="en-US" sz="1800" b="0" i="0" u="none" strike="noStrike" kern="1200" baseline="0" dirty="0" err="1">
                <a:solidFill>
                  <a:schemeClr val="tx1"/>
                </a:solidFill>
                <a:latin typeface="+mn-lt"/>
                <a:ea typeface="+mn-ea"/>
                <a:cs typeface="+mn-cs"/>
              </a:rPr>
              <a:t>datapump</a:t>
            </a:r>
            <a:r>
              <a:rPr lang="en-US" sz="1800" b="0" i="0" u="none" strike="noStrike" kern="1200" baseline="0" dirty="0">
                <a:solidFill>
                  <a:schemeClr val="tx1"/>
                </a:solidFill>
                <a:latin typeface="+mn-lt"/>
                <a:ea typeface="+mn-ea"/>
                <a:cs typeface="+mn-cs"/>
              </a:rPr>
              <a:t> </a:t>
            </a:r>
            <a:r>
              <a:rPr lang="en-US" sz="1800" b="0" i="0" u="none" strike="noStrike" kern="1200" baseline="0" dirty="0" err="1">
                <a:solidFill>
                  <a:schemeClr val="tx1"/>
                </a:solidFill>
                <a:latin typeface="+mn-lt"/>
                <a:ea typeface="+mn-ea"/>
                <a:cs typeface="+mn-cs"/>
              </a:rPr>
              <a:t>dumpfile</a:t>
            </a:r>
            <a:r>
              <a:rPr lang="en-US" sz="1800" b="0" i="0" u="none" strike="noStrike" kern="1200" baseline="0" dirty="0">
                <a:solidFill>
                  <a:schemeClr val="tx1"/>
                </a:solidFill>
                <a:latin typeface="+mn-lt"/>
                <a:ea typeface="+mn-ea"/>
                <a:cs typeface="+mn-cs"/>
              </a:rPr>
              <a:t>=</a:t>
            </a:r>
            <a:r>
              <a:rPr lang="en-US" sz="1800" b="0" i="0" u="none" strike="noStrike" kern="1200" baseline="0" dirty="0" err="1">
                <a:solidFill>
                  <a:schemeClr val="tx1"/>
                </a:solidFill>
                <a:latin typeface="+mn-lt"/>
                <a:ea typeface="+mn-ea"/>
                <a:cs typeface="+mn-cs"/>
              </a:rPr>
              <a:t>TDABL_bkp.dmp</a:t>
            </a:r>
            <a:r>
              <a:rPr lang="en-US" sz="1800" b="0" i="0" u="none" strike="noStrike" kern="1200" baseline="0" dirty="0">
                <a:solidFill>
                  <a:schemeClr val="tx1"/>
                </a:solidFill>
                <a:latin typeface="+mn-lt"/>
                <a:ea typeface="+mn-ea"/>
                <a:cs typeface="+mn-cs"/>
              </a:rPr>
              <a:t> logfile=TDABL_bkp.log schemas='TDABL'</a:t>
            </a:r>
          </a:p>
          <a:p>
            <a:pPr rtl="0"/>
            <a:r>
              <a:rPr lang="en-US" sz="1800" b="1" i="0" u="none" strike="noStrike" kern="1200" baseline="0" dirty="0">
                <a:solidFill>
                  <a:schemeClr val="tx1"/>
                </a:solidFill>
                <a:latin typeface="+mn-lt"/>
                <a:ea typeface="+mn-ea"/>
                <a:cs typeface="+mn-cs"/>
              </a:rPr>
              <a:t>Import source schema objects into same schema on target</a:t>
            </a:r>
          </a:p>
          <a:p>
            <a:pPr rtl="0"/>
            <a:r>
              <a:rPr lang="en-US" sz="1800" b="0" i="0" u="none" strike="noStrike" kern="1200" baseline="0" dirty="0">
                <a:solidFill>
                  <a:schemeClr val="tx1"/>
                </a:solidFill>
                <a:latin typeface="+mn-lt"/>
                <a:ea typeface="+mn-ea"/>
                <a:cs typeface="+mn-cs"/>
              </a:rPr>
              <a:t>$ </a:t>
            </a:r>
            <a:r>
              <a:rPr lang="en-US" sz="1800" b="0" i="0" u="none" strike="noStrike" kern="1200" baseline="0" dirty="0" err="1">
                <a:solidFill>
                  <a:schemeClr val="tx1"/>
                </a:solidFill>
                <a:latin typeface="+mn-lt"/>
                <a:ea typeface="+mn-ea"/>
                <a:cs typeface="+mn-cs"/>
              </a:rPr>
              <a:t>impdp</a:t>
            </a:r>
            <a:r>
              <a:rPr lang="en-US" sz="1800" b="0" i="0" u="none" strike="noStrike" kern="1200" baseline="0" dirty="0">
                <a:solidFill>
                  <a:schemeClr val="tx1"/>
                </a:solidFill>
                <a:latin typeface="+mn-lt"/>
                <a:ea typeface="+mn-ea"/>
                <a:cs typeface="+mn-cs"/>
              </a:rPr>
              <a:t> directory=</a:t>
            </a:r>
            <a:r>
              <a:rPr lang="en-US" sz="1800" b="0" i="0" u="none" strike="noStrike" kern="1200" baseline="0" dirty="0" err="1">
                <a:solidFill>
                  <a:schemeClr val="tx1"/>
                </a:solidFill>
                <a:latin typeface="+mn-lt"/>
                <a:ea typeface="+mn-ea"/>
                <a:cs typeface="+mn-cs"/>
              </a:rPr>
              <a:t>datapump</a:t>
            </a:r>
            <a:r>
              <a:rPr lang="en-US" sz="1800" b="0" i="0" u="none" strike="noStrike" kern="1200" baseline="0" dirty="0">
                <a:solidFill>
                  <a:schemeClr val="tx1"/>
                </a:solidFill>
                <a:latin typeface="+mn-lt"/>
                <a:ea typeface="+mn-ea"/>
                <a:cs typeface="+mn-cs"/>
              </a:rPr>
              <a:t> </a:t>
            </a:r>
            <a:r>
              <a:rPr lang="en-US" sz="1800" b="0" i="0" u="none" strike="noStrike" kern="1200" baseline="0" dirty="0" err="1">
                <a:solidFill>
                  <a:schemeClr val="tx1"/>
                </a:solidFill>
                <a:latin typeface="+mn-lt"/>
                <a:ea typeface="+mn-ea"/>
                <a:cs typeface="+mn-cs"/>
              </a:rPr>
              <a:t>dumpfile</a:t>
            </a:r>
            <a:r>
              <a:rPr lang="en-US" sz="1800" b="0" i="0" u="none" strike="noStrike" kern="1200" baseline="0" dirty="0">
                <a:solidFill>
                  <a:schemeClr val="tx1"/>
                </a:solidFill>
                <a:latin typeface="+mn-lt"/>
                <a:ea typeface="+mn-ea"/>
                <a:cs typeface="+mn-cs"/>
              </a:rPr>
              <a:t>=</a:t>
            </a:r>
            <a:r>
              <a:rPr lang="en-US" sz="1800" b="0" i="0" u="none" strike="noStrike" kern="1200" baseline="0" dirty="0" err="1">
                <a:solidFill>
                  <a:schemeClr val="tx1"/>
                </a:solidFill>
                <a:latin typeface="+mn-lt"/>
                <a:ea typeface="+mn-ea"/>
                <a:cs typeface="+mn-cs"/>
              </a:rPr>
              <a:t>TDABL_bkp.dmp</a:t>
            </a:r>
            <a:r>
              <a:rPr lang="en-US" sz="1800" b="0" i="0" u="none" strike="noStrike" kern="1200" baseline="0" dirty="0">
                <a:solidFill>
                  <a:schemeClr val="tx1"/>
                </a:solidFill>
                <a:latin typeface="+mn-lt"/>
                <a:ea typeface="+mn-ea"/>
                <a:cs typeface="+mn-cs"/>
              </a:rPr>
              <a:t> logfile=imp_schema.log </a:t>
            </a:r>
            <a:r>
              <a:rPr lang="en-US" sz="1800" b="0" i="0" u="none" strike="noStrike" kern="1200" baseline="0" dirty="0" err="1">
                <a:solidFill>
                  <a:schemeClr val="tx1"/>
                </a:solidFill>
                <a:latin typeface="+mn-lt"/>
                <a:ea typeface="+mn-ea"/>
                <a:cs typeface="+mn-cs"/>
              </a:rPr>
              <a:t>remap_schema</a:t>
            </a:r>
            <a:r>
              <a:rPr lang="en-US" sz="1800" b="0" i="0" u="none" strike="noStrike" kern="1200" baseline="0" dirty="0">
                <a:solidFill>
                  <a:schemeClr val="tx1"/>
                </a:solidFill>
                <a:latin typeface="+mn-lt"/>
                <a:ea typeface="+mn-ea"/>
                <a:cs typeface="+mn-cs"/>
              </a:rPr>
              <a:t>='TDABL:TDABL'</a:t>
            </a:r>
          </a:p>
          <a:p>
            <a:pPr rtl="0"/>
            <a:r>
              <a:rPr lang="en-US" sz="1800" b="1" i="0" u="none" strike="noStrike" kern="1200" baseline="0" dirty="0">
                <a:solidFill>
                  <a:schemeClr val="tx1"/>
                </a:solidFill>
                <a:latin typeface="+mn-lt"/>
                <a:ea typeface="+mn-ea"/>
                <a:cs typeface="+mn-cs"/>
              </a:rPr>
              <a:t>Import source schema objects into a different schema on target</a:t>
            </a:r>
          </a:p>
          <a:p>
            <a:pPr rtl="0"/>
            <a:r>
              <a:rPr lang="en-US" sz="1800" b="0" i="0" u="none" strike="noStrike" kern="1200" baseline="0" dirty="0">
                <a:solidFill>
                  <a:schemeClr val="tx1"/>
                </a:solidFill>
                <a:latin typeface="+mn-lt"/>
                <a:ea typeface="+mn-ea"/>
                <a:cs typeface="+mn-cs"/>
              </a:rPr>
              <a:t>$ </a:t>
            </a:r>
            <a:r>
              <a:rPr lang="en-US" sz="1800" b="0" i="0" u="none" strike="noStrike" kern="1200" baseline="0" dirty="0" err="1">
                <a:solidFill>
                  <a:schemeClr val="tx1"/>
                </a:solidFill>
                <a:latin typeface="+mn-lt"/>
                <a:ea typeface="+mn-ea"/>
                <a:cs typeface="+mn-cs"/>
              </a:rPr>
              <a:t>impdp</a:t>
            </a:r>
            <a:r>
              <a:rPr lang="en-US" sz="1800" b="0" i="0" u="none" strike="noStrike" kern="1200" baseline="0" dirty="0">
                <a:solidFill>
                  <a:schemeClr val="tx1"/>
                </a:solidFill>
                <a:latin typeface="+mn-lt"/>
                <a:ea typeface="+mn-ea"/>
                <a:cs typeface="+mn-cs"/>
              </a:rPr>
              <a:t> directory=</a:t>
            </a:r>
            <a:r>
              <a:rPr lang="en-US" sz="1800" b="0" i="0" u="none" strike="noStrike" kern="1200" baseline="0" dirty="0" err="1">
                <a:solidFill>
                  <a:schemeClr val="tx1"/>
                </a:solidFill>
                <a:latin typeface="+mn-lt"/>
                <a:ea typeface="+mn-ea"/>
                <a:cs typeface="+mn-cs"/>
              </a:rPr>
              <a:t>datapump</a:t>
            </a:r>
            <a:r>
              <a:rPr lang="en-US" sz="1800" b="0" i="0" u="none" strike="noStrike" kern="1200" baseline="0" dirty="0">
                <a:solidFill>
                  <a:schemeClr val="tx1"/>
                </a:solidFill>
                <a:latin typeface="+mn-lt"/>
                <a:ea typeface="+mn-ea"/>
                <a:cs typeface="+mn-cs"/>
              </a:rPr>
              <a:t> </a:t>
            </a:r>
            <a:r>
              <a:rPr lang="en-US" sz="1800" b="0" i="0" u="none" strike="noStrike" kern="1200" baseline="0" dirty="0" err="1">
                <a:solidFill>
                  <a:schemeClr val="tx1"/>
                </a:solidFill>
                <a:latin typeface="+mn-lt"/>
                <a:ea typeface="+mn-ea"/>
                <a:cs typeface="+mn-cs"/>
              </a:rPr>
              <a:t>dumpfile</a:t>
            </a:r>
            <a:r>
              <a:rPr lang="en-US" sz="1800" b="0" i="0" u="none" strike="noStrike" kern="1200" baseline="0" dirty="0">
                <a:solidFill>
                  <a:schemeClr val="tx1"/>
                </a:solidFill>
                <a:latin typeface="+mn-lt"/>
                <a:ea typeface="+mn-ea"/>
                <a:cs typeface="+mn-cs"/>
              </a:rPr>
              <a:t>=</a:t>
            </a:r>
            <a:r>
              <a:rPr lang="en-US" sz="1800" b="0" i="0" u="none" strike="noStrike" kern="1200" baseline="0" dirty="0" err="1">
                <a:solidFill>
                  <a:schemeClr val="tx1"/>
                </a:solidFill>
                <a:latin typeface="+mn-lt"/>
                <a:ea typeface="+mn-ea"/>
                <a:cs typeface="+mn-cs"/>
              </a:rPr>
              <a:t>TDABL_bkp.dmp</a:t>
            </a:r>
            <a:r>
              <a:rPr lang="en-US" sz="1800" b="0" i="0" u="none" strike="noStrike" kern="1200" baseline="0" dirty="0">
                <a:solidFill>
                  <a:schemeClr val="tx1"/>
                </a:solidFill>
                <a:latin typeface="+mn-lt"/>
                <a:ea typeface="+mn-ea"/>
                <a:cs typeface="+mn-cs"/>
              </a:rPr>
              <a:t> logfile=imp_schema.log </a:t>
            </a:r>
            <a:r>
              <a:rPr lang="en-US" sz="1800" b="0" i="0" u="none" strike="noStrike" kern="1200" baseline="0" dirty="0" err="1">
                <a:solidFill>
                  <a:schemeClr val="tx1"/>
                </a:solidFill>
                <a:latin typeface="+mn-lt"/>
                <a:ea typeface="+mn-ea"/>
                <a:cs typeface="+mn-cs"/>
              </a:rPr>
              <a:t>remap_schema</a:t>
            </a:r>
            <a:r>
              <a:rPr lang="en-US" sz="1800" b="0" i="0" u="none" strike="noStrike" kern="1200" baseline="0" dirty="0">
                <a:solidFill>
                  <a:schemeClr val="tx1"/>
                </a:solidFill>
                <a:latin typeface="+mn-lt"/>
                <a:ea typeface="+mn-ea"/>
                <a:cs typeface="+mn-cs"/>
              </a:rPr>
              <a:t>='TDABL:HR’</a:t>
            </a:r>
            <a:endParaRPr lang="en-US" dirty="0"/>
          </a:p>
          <a:p>
            <a:pPr rtl="0"/>
            <a:r>
              <a:rPr lang="en-US" sz="1800" b="1" i="0" u="none" strike="noStrike" kern="1200" baseline="0" dirty="0">
                <a:solidFill>
                  <a:schemeClr val="tx1"/>
                </a:solidFill>
                <a:latin typeface="+mn-lt"/>
                <a:ea typeface="+mn-ea"/>
                <a:cs typeface="+mn-cs"/>
              </a:rPr>
              <a:t>Take row level export</a:t>
            </a:r>
          </a:p>
          <a:p>
            <a:pPr rtl="0"/>
            <a:r>
              <a:rPr lang="en-US" sz="1800" b="0" i="0" u="none" strike="noStrike" kern="1200" baseline="0" dirty="0">
                <a:solidFill>
                  <a:schemeClr val="tx1"/>
                </a:solidFill>
                <a:latin typeface="+mn-lt"/>
                <a:ea typeface="+mn-ea"/>
                <a:cs typeface="+mn-cs"/>
              </a:rPr>
              <a:t>$ </a:t>
            </a:r>
            <a:r>
              <a:rPr lang="en-US" sz="1800" b="0" i="0" u="none" strike="noStrike" kern="1200" baseline="0" dirty="0" err="1">
                <a:solidFill>
                  <a:schemeClr val="tx1"/>
                </a:solidFill>
                <a:latin typeface="+mn-lt"/>
                <a:ea typeface="+mn-ea"/>
                <a:cs typeface="+mn-cs"/>
              </a:rPr>
              <a:t>expdp</a:t>
            </a:r>
            <a:r>
              <a:rPr lang="en-US" sz="1800" b="0" i="0" u="none" strike="noStrike" kern="1200" baseline="0" dirty="0">
                <a:solidFill>
                  <a:schemeClr val="tx1"/>
                </a:solidFill>
                <a:latin typeface="+mn-lt"/>
                <a:ea typeface="+mn-ea"/>
                <a:cs typeface="+mn-cs"/>
              </a:rPr>
              <a:t> directory=</a:t>
            </a:r>
            <a:r>
              <a:rPr lang="en-US" sz="1800" b="0" i="0" u="none" strike="noStrike" kern="1200" baseline="0" dirty="0" err="1">
                <a:solidFill>
                  <a:schemeClr val="tx1"/>
                </a:solidFill>
                <a:latin typeface="+mn-lt"/>
                <a:ea typeface="+mn-ea"/>
                <a:cs typeface="+mn-cs"/>
              </a:rPr>
              <a:t>datapump</a:t>
            </a:r>
            <a:r>
              <a:rPr lang="en-US" sz="1800" b="0" i="0" u="none" strike="noStrike" kern="1200" baseline="0" dirty="0">
                <a:solidFill>
                  <a:schemeClr val="tx1"/>
                </a:solidFill>
                <a:latin typeface="+mn-lt"/>
                <a:ea typeface="+mn-ea"/>
                <a:cs typeface="+mn-cs"/>
              </a:rPr>
              <a:t> </a:t>
            </a:r>
            <a:r>
              <a:rPr lang="en-US" sz="1800" b="0" i="0" u="none" strike="noStrike" kern="1200" baseline="0" dirty="0" err="1">
                <a:solidFill>
                  <a:schemeClr val="tx1"/>
                </a:solidFill>
                <a:latin typeface="+mn-lt"/>
                <a:ea typeface="+mn-ea"/>
                <a:cs typeface="+mn-cs"/>
              </a:rPr>
              <a:t>dumpfile</a:t>
            </a:r>
            <a:r>
              <a:rPr lang="en-US" sz="1800" b="0" i="0" u="none" strike="noStrike" kern="1200" baseline="0" dirty="0">
                <a:solidFill>
                  <a:schemeClr val="tx1"/>
                </a:solidFill>
                <a:latin typeface="+mn-lt"/>
                <a:ea typeface="+mn-ea"/>
                <a:cs typeface="+mn-cs"/>
              </a:rPr>
              <a:t>=</a:t>
            </a:r>
            <a:r>
              <a:rPr lang="en-US" sz="1800" b="0" i="0" u="none" strike="noStrike" kern="1200" baseline="0" dirty="0" err="1">
                <a:solidFill>
                  <a:schemeClr val="tx1"/>
                </a:solidFill>
                <a:latin typeface="+mn-lt"/>
                <a:ea typeface="+mn-ea"/>
                <a:cs typeface="+mn-cs"/>
              </a:rPr>
              <a:t>Cust_Mastrows_bkp.dmp</a:t>
            </a:r>
            <a:r>
              <a:rPr lang="en-US" sz="1800" b="0" i="0" u="none" strike="noStrike" kern="1200" baseline="0" dirty="0">
                <a:solidFill>
                  <a:schemeClr val="tx1"/>
                </a:solidFill>
                <a:latin typeface="+mn-lt"/>
                <a:ea typeface="+mn-ea"/>
                <a:cs typeface="+mn-cs"/>
              </a:rPr>
              <a:t> logfile=Cust_Mastrows_bkp.log tables='</a:t>
            </a:r>
            <a:r>
              <a:rPr lang="en-US" sz="1800" b="0" i="0" u="none" strike="noStrike" kern="1200" baseline="0" dirty="0" err="1">
                <a:solidFill>
                  <a:schemeClr val="tx1"/>
                </a:solidFill>
                <a:latin typeface="+mn-lt"/>
                <a:ea typeface="+mn-ea"/>
                <a:cs typeface="+mn-cs"/>
              </a:rPr>
              <a:t>TDABL.Cust_Mast</a:t>
            </a:r>
            <a:r>
              <a:rPr lang="en-US" sz="1800" b="0" i="0" u="none" strike="noStrike" kern="1200" baseline="0" dirty="0">
                <a:solidFill>
                  <a:schemeClr val="tx1"/>
                </a:solidFill>
                <a:latin typeface="+mn-lt"/>
                <a:ea typeface="+mn-ea"/>
                <a:cs typeface="+mn-cs"/>
              </a:rPr>
              <a:t>' query=\"where </a:t>
            </a:r>
            <a:r>
              <a:rPr lang="en-US" sz="1800" b="0" i="0" u="none" strike="noStrike" kern="1200" baseline="0" dirty="0" err="1">
                <a:solidFill>
                  <a:schemeClr val="tx1"/>
                </a:solidFill>
                <a:latin typeface="+mn-lt"/>
                <a:ea typeface="+mn-ea"/>
                <a:cs typeface="+mn-cs"/>
              </a:rPr>
              <a:t>deptno</a:t>
            </a:r>
            <a:r>
              <a:rPr lang="en-US" sz="1800" b="0" i="0" u="none" strike="noStrike" kern="1200" baseline="0" dirty="0">
                <a:solidFill>
                  <a:schemeClr val="tx1"/>
                </a:solidFill>
                <a:latin typeface="+mn-lt"/>
                <a:ea typeface="+mn-ea"/>
                <a:cs typeface="+mn-cs"/>
              </a:rPr>
              <a:t>=10\"</a:t>
            </a:r>
          </a:p>
          <a:p>
            <a:pPr rtl="0"/>
            <a:r>
              <a:rPr lang="en-US" sz="1800" b="1" i="0" u="none" strike="noStrike" kern="1200" baseline="0" dirty="0">
                <a:solidFill>
                  <a:schemeClr val="tx1"/>
                </a:solidFill>
                <a:latin typeface="+mn-lt"/>
                <a:ea typeface="+mn-ea"/>
                <a:cs typeface="+mn-cs"/>
              </a:rPr>
              <a:t>Import rows where source and target schema are same</a:t>
            </a:r>
          </a:p>
          <a:p>
            <a:pPr rtl="0"/>
            <a:r>
              <a:rPr lang="en-US" sz="1800" b="0" i="0" u="none" strike="noStrike" kern="1200" baseline="0" dirty="0">
                <a:solidFill>
                  <a:schemeClr val="tx1"/>
                </a:solidFill>
                <a:latin typeface="+mn-lt"/>
                <a:ea typeface="+mn-ea"/>
                <a:cs typeface="+mn-cs"/>
              </a:rPr>
              <a:t>$ </a:t>
            </a:r>
            <a:r>
              <a:rPr lang="en-US" sz="1800" b="0" i="0" u="none" strike="noStrike" kern="1200" baseline="0" dirty="0" err="1">
                <a:solidFill>
                  <a:schemeClr val="tx1"/>
                </a:solidFill>
                <a:latin typeface="+mn-lt"/>
                <a:ea typeface="+mn-ea"/>
                <a:cs typeface="+mn-cs"/>
              </a:rPr>
              <a:t>impdp</a:t>
            </a:r>
            <a:r>
              <a:rPr lang="en-US" sz="1800" b="0" i="0" u="none" strike="noStrike" kern="1200" baseline="0" dirty="0">
                <a:solidFill>
                  <a:schemeClr val="tx1"/>
                </a:solidFill>
                <a:latin typeface="+mn-lt"/>
                <a:ea typeface="+mn-ea"/>
                <a:cs typeface="+mn-cs"/>
              </a:rPr>
              <a:t> directory=</a:t>
            </a:r>
            <a:r>
              <a:rPr lang="en-US" sz="1800" b="0" i="0" u="none" strike="noStrike" kern="1200" baseline="0" dirty="0" err="1">
                <a:solidFill>
                  <a:schemeClr val="tx1"/>
                </a:solidFill>
                <a:latin typeface="+mn-lt"/>
                <a:ea typeface="+mn-ea"/>
                <a:cs typeface="+mn-cs"/>
              </a:rPr>
              <a:t>datapump</a:t>
            </a:r>
            <a:r>
              <a:rPr lang="en-US" sz="1800" b="0" i="0" u="none" strike="noStrike" kern="1200" baseline="0" dirty="0">
                <a:solidFill>
                  <a:schemeClr val="tx1"/>
                </a:solidFill>
                <a:latin typeface="+mn-lt"/>
                <a:ea typeface="+mn-ea"/>
                <a:cs typeface="+mn-cs"/>
              </a:rPr>
              <a:t> </a:t>
            </a:r>
            <a:r>
              <a:rPr lang="en-US" sz="1800" b="0" i="0" u="none" strike="noStrike" kern="1200" baseline="0" dirty="0" err="1">
                <a:solidFill>
                  <a:schemeClr val="tx1"/>
                </a:solidFill>
                <a:latin typeface="+mn-lt"/>
                <a:ea typeface="+mn-ea"/>
                <a:cs typeface="+mn-cs"/>
              </a:rPr>
              <a:t>dumpfile</a:t>
            </a:r>
            <a:r>
              <a:rPr lang="en-US" sz="1800" b="0" i="0" u="none" strike="noStrike" kern="1200" baseline="0" dirty="0">
                <a:solidFill>
                  <a:schemeClr val="tx1"/>
                </a:solidFill>
                <a:latin typeface="+mn-lt"/>
                <a:ea typeface="+mn-ea"/>
                <a:cs typeface="+mn-cs"/>
              </a:rPr>
              <a:t>=</a:t>
            </a:r>
            <a:r>
              <a:rPr lang="en-US" sz="1800" b="0" i="0" u="none" strike="noStrike" kern="1200" baseline="0" dirty="0" err="1">
                <a:solidFill>
                  <a:schemeClr val="tx1"/>
                </a:solidFill>
                <a:latin typeface="+mn-lt"/>
                <a:ea typeface="+mn-ea"/>
                <a:cs typeface="+mn-cs"/>
              </a:rPr>
              <a:t>Cust_Mastrows_bkp.dmp</a:t>
            </a:r>
            <a:r>
              <a:rPr lang="en-US" sz="1800" b="0" i="0" u="none" strike="noStrike" kern="1200" baseline="0" dirty="0">
                <a:solidFill>
                  <a:schemeClr val="tx1"/>
                </a:solidFill>
                <a:latin typeface="+mn-lt"/>
                <a:ea typeface="+mn-ea"/>
                <a:cs typeface="+mn-cs"/>
              </a:rPr>
              <a:t> logfile=imp_Cust_Mastrows.log tables='</a:t>
            </a:r>
            <a:r>
              <a:rPr lang="en-US" sz="1800" b="0" i="0" u="none" strike="noStrike" kern="1200" baseline="0" dirty="0" err="1">
                <a:solidFill>
                  <a:schemeClr val="tx1"/>
                </a:solidFill>
                <a:latin typeface="+mn-lt"/>
                <a:ea typeface="+mn-ea"/>
                <a:cs typeface="+mn-cs"/>
              </a:rPr>
              <a:t>TDABL.Cust_Mast</a:t>
            </a:r>
            <a:r>
              <a:rPr lang="en-US" sz="1800" b="0" i="0" u="none" strike="noStrike" kern="1200" baseline="0" dirty="0">
                <a:solidFill>
                  <a:schemeClr val="tx1"/>
                </a:solidFill>
                <a:latin typeface="+mn-lt"/>
                <a:ea typeface="+mn-ea"/>
                <a:cs typeface="+mn-cs"/>
              </a:rPr>
              <a:t>’</a:t>
            </a:r>
          </a:p>
          <a:p>
            <a:pPr rtl="0"/>
            <a:r>
              <a:rPr lang="en-US" b="1" dirty="0"/>
              <a:t>Security for data dump (Encryption) </a:t>
            </a:r>
          </a:p>
          <a:p>
            <a:r>
              <a:rPr lang="en-US" sz="1800" b="0" i="0" u="none" strike="noStrike" kern="1200" baseline="0" dirty="0">
                <a:solidFill>
                  <a:schemeClr val="tx1"/>
                </a:solidFill>
                <a:latin typeface="+mn-lt"/>
                <a:ea typeface="+mn-ea"/>
                <a:cs typeface="+mn-cs"/>
              </a:rPr>
              <a:t>$ </a:t>
            </a:r>
            <a:r>
              <a:rPr lang="en-US" sz="1800" b="0" i="0" u="none" strike="noStrike" kern="1200" baseline="0" dirty="0" err="1">
                <a:solidFill>
                  <a:schemeClr val="tx1"/>
                </a:solidFill>
                <a:latin typeface="+mn-lt"/>
                <a:ea typeface="+mn-ea"/>
                <a:cs typeface="+mn-cs"/>
              </a:rPr>
              <a:t>impdp</a:t>
            </a:r>
            <a:r>
              <a:rPr lang="en-US" sz="1800" b="0" i="0" u="none" strike="noStrike" kern="1200" baseline="0" dirty="0">
                <a:solidFill>
                  <a:schemeClr val="tx1"/>
                </a:solidFill>
                <a:latin typeface="+mn-lt"/>
                <a:ea typeface="+mn-ea"/>
                <a:cs typeface="+mn-cs"/>
              </a:rPr>
              <a:t> directory=</a:t>
            </a:r>
            <a:r>
              <a:rPr lang="en-US" sz="1800" b="0" i="0" u="none" strike="noStrike" kern="1200" baseline="0" dirty="0" err="1">
                <a:solidFill>
                  <a:schemeClr val="tx1"/>
                </a:solidFill>
                <a:latin typeface="+mn-lt"/>
                <a:ea typeface="+mn-ea"/>
                <a:cs typeface="+mn-cs"/>
              </a:rPr>
              <a:t>datapump</a:t>
            </a:r>
            <a:r>
              <a:rPr lang="en-US" sz="1800" b="0" i="0" u="none" strike="noStrike" kern="1200" baseline="0" dirty="0">
                <a:solidFill>
                  <a:schemeClr val="tx1"/>
                </a:solidFill>
                <a:latin typeface="+mn-lt"/>
                <a:ea typeface="+mn-ea"/>
                <a:cs typeface="+mn-cs"/>
              </a:rPr>
              <a:t> </a:t>
            </a:r>
            <a:r>
              <a:rPr lang="en-US" sz="1800" b="0" i="0" u="none" strike="noStrike" kern="1200" baseline="0" dirty="0" err="1">
                <a:solidFill>
                  <a:schemeClr val="tx1"/>
                </a:solidFill>
                <a:latin typeface="+mn-lt"/>
                <a:ea typeface="+mn-ea"/>
                <a:cs typeface="+mn-cs"/>
              </a:rPr>
              <a:t>dumpfile</a:t>
            </a:r>
            <a:r>
              <a:rPr lang="en-US" sz="1800" b="0" i="0" u="none" strike="noStrike" kern="1200" baseline="0" dirty="0">
                <a:solidFill>
                  <a:schemeClr val="tx1"/>
                </a:solidFill>
                <a:latin typeface="+mn-lt"/>
                <a:ea typeface="+mn-ea"/>
                <a:cs typeface="+mn-cs"/>
              </a:rPr>
              <a:t>=</a:t>
            </a:r>
            <a:r>
              <a:rPr lang="en-US" sz="1800" b="0" i="0" u="none" strike="noStrike" kern="1200" baseline="0" dirty="0" err="1">
                <a:solidFill>
                  <a:schemeClr val="tx1"/>
                </a:solidFill>
                <a:latin typeface="+mn-lt"/>
                <a:ea typeface="+mn-ea"/>
                <a:cs typeface="+mn-cs"/>
              </a:rPr>
              <a:t>Cust_Mast_bkp.dmp</a:t>
            </a:r>
            <a:r>
              <a:rPr lang="en-US" sz="1800" b="0" i="0" u="none" strike="noStrike" kern="1200" baseline="0" dirty="0">
                <a:solidFill>
                  <a:schemeClr val="tx1"/>
                </a:solidFill>
                <a:latin typeface="+mn-lt"/>
                <a:ea typeface="+mn-ea"/>
                <a:cs typeface="+mn-cs"/>
              </a:rPr>
              <a:t> logfile=imp_Cust_Mast.log tables='</a:t>
            </a:r>
            <a:r>
              <a:rPr lang="en-US" sz="1800" b="0" i="0" u="none" strike="noStrike" kern="1200" baseline="0" dirty="0" err="1">
                <a:solidFill>
                  <a:schemeClr val="tx1"/>
                </a:solidFill>
                <a:latin typeface="+mn-lt"/>
                <a:ea typeface="+mn-ea"/>
                <a:cs typeface="+mn-cs"/>
              </a:rPr>
              <a:t>Cust_Mast</a:t>
            </a:r>
            <a:r>
              <a:rPr lang="en-US" sz="1800" b="0" i="0" u="none" strike="noStrike" kern="1200" baseline="0" dirty="0">
                <a:solidFill>
                  <a:schemeClr val="tx1"/>
                </a:solidFill>
                <a:latin typeface="+mn-lt"/>
                <a:ea typeface="+mn-ea"/>
                <a:cs typeface="+mn-cs"/>
              </a:rPr>
              <a:t>' </a:t>
            </a:r>
            <a:r>
              <a:rPr lang="en-US" sz="1800" b="0" i="0" u="none" strike="noStrike" kern="1200" baseline="0" dirty="0" err="1">
                <a:solidFill>
                  <a:schemeClr val="tx1"/>
                </a:solidFill>
                <a:latin typeface="+mn-lt"/>
                <a:ea typeface="+mn-ea"/>
                <a:cs typeface="+mn-cs"/>
              </a:rPr>
              <a:t>remap_table</a:t>
            </a:r>
            <a:r>
              <a:rPr lang="en-US" sz="1800" b="0" i="0" u="none" strike="noStrike" kern="1200" baseline="0" dirty="0">
                <a:solidFill>
                  <a:schemeClr val="tx1"/>
                </a:solidFill>
                <a:latin typeface="+mn-lt"/>
                <a:ea typeface="+mn-ea"/>
                <a:cs typeface="+mn-cs"/>
              </a:rPr>
              <a:t>='</a:t>
            </a:r>
            <a:r>
              <a:rPr lang="en-US" sz="1800" b="0" i="0" u="none" strike="noStrike" kern="1200" baseline="0" dirty="0" err="1">
                <a:solidFill>
                  <a:schemeClr val="tx1"/>
                </a:solidFill>
                <a:latin typeface="+mn-lt"/>
                <a:ea typeface="+mn-ea"/>
                <a:cs typeface="+mn-cs"/>
              </a:rPr>
              <a:t>TDABL.Cust_Mast:HR.Cust_MastLOYEE</a:t>
            </a:r>
            <a:r>
              <a:rPr lang="en-US" sz="1800" i="0" u="none" strike="noStrike" kern="1200" baseline="0" dirty="0">
                <a:solidFill>
                  <a:schemeClr val="tx1"/>
                </a:solidFill>
                <a:latin typeface="+mn-lt"/>
                <a:ea typeface="+mn-ea"/>
                <a:cs typeface="+mn-cs"/>
              </a:rPr>
              <a:t>’ ENCRYPTION=ALL ENCRYPTION_PASSWORD="M5l0d!@0g"</a:t>
            </a:r>
          </a:p>
        </p:txBody>
      </p:sp>
    </p:spTree>
    <p:extLst>
      <p:ext uri="{BB962C8B-B14F-4D97-AF65-F5344CB8AC3E}">
        <p14:creationId xmlns:p14="http://schemas.microsoft.com/office/powerpoint/2010/main" val="757601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149DA5-FD73-91B5-372D-0501C86ECE49}"/>
              </a:ext>
            </a:extLst>
          </p:cNvPr>
          <p:cNvSpPr>
            <a:spLocks noGrp="1"/>
          </p:cNvSpPr>
          <p:nvPr>
            <p:ph type="title"/>
          </p:nvPr>
        </p:nvSpPr>
        <p:spPr/>
        <p:txBody>
          <a:bodyPr>
            <a:normAutofit fontScale="90000"/>
          </a:bodyPr>
          <a:lstStyle/>
          <a:p>
            <a:r>
              <a:rPr lang="en-US" altLang="en-US" dirty="0"/>
              <a:t>Full Database Export and Import  </a:t>
            </a:r>
            <a:br>
              <a:rPr lang="en-US" altLang="en-US" dirty="0"/>
            </a:br>
            <a:endParaRPr lang="en-US" dirty="0"/>
          </a:p>
        </p:txBody>
      </p:sp>
      <p:sp>
        <p:nvSpPr>
          <p:cNvPr id="3" name="TextBox 2">
            <a:extLst>
              <a:ext uri="{FF2B5EF4-FFF2-40B4-BE49-F238E27FC236}">
                <a16:creationId xmlns:a16="http://schemas.microsoft.com/office/drawing/2014/main" id="{795E2E22-5229-CA76-C19B-134FDA11E789}"/>
              </a:ext>
            </a:extLst>
          </p:cNvPr>
          <p:cNvSpPr txBox="1"/>
          <p:nvPr/>
        </p:nvSpPr>
        <p:spPr>
          <a:xfrm>
            <a:off x="990600" y="1077685"/>
            <a:ext cx="10003971" cy="4898571"/>
          </a:xfrm>
          <a:prstGeom prst="rect">
            <a:avLst/>
          </a:prstGeom>
          <a:noFill/>
        </p:spPr>
        <p:txBody>
          <a:bodyPr wrap="square" lIns="0" tIns="0" rIns="0" bIns="0" rtlCol="0">
            <a:noAutofit/>
          </a:bodyPr>
          <a:lstStyle/>
          <a:p>
            <a:pPr rtl="0"/>
            <a:r>
              <a:rPr lang="en-US" sz="1800" b="1" i="0" u="none" strike="noStrike" kern="1200" baseline="0" dirty="0">
                <a:solidFill>
                  <a:schemeClr val="tx1"/>
                </a:solidFill>
                <a:latin typeface="+mn-lt"/>
                <a:ea typeface="+mn-ea"/>
                <a:cs typeface="+mn-cs"/>
              </a:rPr>
              <a:t>Take database level export</a:t>
            </a:r>
          </a:p>
          <a:p>
            <a:pPr rtl="0"/>
            <a:r>
              <a:rPr lang="en-US" sz="1800" b="0" i="0" u="none" strike="noStrike" kern="1200" baseline="0" dirty="0">
                <a:solidFill>
                  <a:schemeClr val="tx1"/>
                </a:solidFill>
                <a:latin typeface="+mn-lt"/>
                <a:ea typeface="+mn-ea"/>
                <a:cs typeface="+mn-cs"/>
              </a:rPr>
              <a:t>$ </a:t>
            </a:r>
            <a:r>
              <a:rPr lang="en-US" sz="1800" b="0" i="0" u="none" strike="noStrike" kern="1200" baseline="0" dirty="0" err="1">
                <a:solidFill>
                  <a:schemeClr val="tx1"/>
                </a:solidFill>
                <a:latin typeface="+mn-lt"/>
                <a:ea typeface="+mn-ea"/>
                <a:cs typeface="+mn-cs"/>
              </a:rPr>
              <a:t>expdp</a:t>
            </a:r>
            <a:r>
              <a:rPr lang="en-US" sz="1800" b="0" i="0" u="none" strike="noStrike" kern="1200" baseline="0" dirty="0">
                <a:solidFill>
                  <a:schemeClr val="tx1"/>
                </a:solidFill>
                <a:latin typeface="+mn-lt"/>
                <a:ea typeface="+mn-ea"/>
                <a:cs typeface="+mn-cs"/>
              </a:rPr>
              <a:t> directory=</a:t>
            </a:r>
            <a:r>
              <a:rPr lang="en-US" sz="1800" b="0" i="0" u="none" strike="noStrike" kern="1200" baseline="0" dirty="0" err="1">
                <a:solidFill>
                  <a:schemeClr val="tx1"/>
                </a:solidFill>
                <a:latin typeface="+mn-lt"/>
                <a:ea typeface="+mn-ea"/>
                <a:cs typeface="+mn-cs"/>
              </a:rPr>
              <a:t>datapump</a:t>
            </a:r>
            <a:r>
              <a:rPr lang="en-US" sz="1800" b="0" i="0" u="none" strike="noStrike" kern="1200" baseline="0" dirty="0">
                <a:solidFill>
                  <a:schemeClr val="tx1"/>
                </a:solidFill>
                <a:latin typeface="+mn-lt"/>
                <a:ea typeface="+mn-ea"/>
                <a:cs typeface="+mn-cs"/>
              </a:rPr>
              <a:t> </a:t>
            </a:r>
            <a:r>
              <a:rPr lang="en-US" sz="1800" b="0" i="0" u="none" strike="noStrike" kern="1200" baseline="0" dirty="0" err="1">
                <a:solidFill>
                  <a:schemeClr val="tx1"/>
                </a:solidFill>
                <a:latin typeface="+mn-lt"/>
                <a:ea typeface="+mn-ea"/>
                <a:cs typeface="+mn-cs"/>
              </a:rPr>
              <a:t>dumpfile</a:t>
            </a:r>
            <a:r>
              <a:rPr lang="en-US" sz="1800" b="0" i="0" u="none" strike="noStrike" kern="1200" baseline="0" dirty="0">
                <a:solidFill>
                  <a:schemeClr val="tx1"/>
                </a:solidFill>
                <a:latin typeface="+mn-lt"/>
                <a:ea typeface="+mn-ea"/>
                <a:cs typeface="+mn-cs"/>
              </a:rPr>
              <a:t>=</a:t>
            </a:r>
            <a:r>
              <a:rPr lang="en-US" sz="1800" b="0" i="0" u="none" strike="noStrike" kern="1200" baseline="0" dirty="0" err="1">
                <a:solidFill>
                  <a:schemeClr val="tx1"/>
                </a:solidFill>
                <a:latin typeface="+mn-lt"/>
                <a:ea typeface="+mn-ea"/>
                <a:cs typeface="+mn-cs"/>
              </a:rPr>
              <a:t>fullprod.dmp</a:t>
            </a:r>
            <a:r>
              <a:rPr lang="en-US" sz="1800" b="0" i="0" u="none" strike="noStrike" kern="1200" baseline="0" dirty="0">
                <a:solidFill>
                  <a:schemeClr val="tx1"/>
                </a:solidFill>
                <a:latin typeface="+mn-lt"/>
                <a:ea typeface="+mn-ea"/>
                <a:cs typeface="+mn-cs"/>
              </a:rPr>
              <a:t> logfile=fullprod.log full=y</a:t>
            </a:r>
          </a:p>
          <a:p>
            <a:pPr rtl="0"/>
            <a:r>
              <a:rPr lang="en-US" sz="1800" b="1" i="0" u="none" strike="noStrike" kern="1200" baseline="0" dirty="0">
                <a:solidFill>
                  <a:schemeClr val="tx1"/>
                </a:solidFill>
                <a:latin typeface="+mn-lt"/>
                <a:ea typeface="+mn-ea"/>
                <a:cs typeface="+mn-cs"/>
              </a:rPr>
              <a:t>Import full database</a:t>
            </a:r>
          </a:p>
          <a:p>
            <a:pPr rtl="0"/>
            <a:r>
              <a:rPr lang="en-US" sz="1800" b="1" i="0" u="none" strike="noStrike" kern="1200" baseline="0" dirty="0">
                <a:solidFill>
                  <a:schemeClr val="tx1"/>
                </a:solidFill>
                <a:latin typeface="+mn-lt"/>
                <a:ea typeface="+mn-ea"/>
                <a:cs typeface="+mn-cs"/>
              </a:rPr>
              <a:t>-- On source</a:t>
            </a:r>
          </a:p>
          <a:p>
            <a:pPr rtl="0"/>
            <a:r>
              <a:rPr lang="en-US" sz="1800" b="0" i="0" u="none" strike="noStrike" kern="1200" baseline="0" dirty="0">
                <a:solidFill>
                  <a:schemeClr val="tx1"/>
                </a:solidFill>
                <a:latin typeface="+mn-lt"/>
                <a:ea typeface="+mn-ea"/>
                <a:cs typeface="+mn-cs"/>
              </a:rPr>
              <a:t>SQL&gt; select name from </a:t>
            </a:r>
            <a:r>
              <a:rPr lang="en-US" sz="1800" b="0" i="0" u="none" strike="noStrike" kern="1200" baseline="0" dirty="0" err="1">
                <a:solidFill>
                  <a:schemeClr val="tx1"/>
                </a:solidFill>
                <a:latin typeface="+mn-lt"/>
                <a:ea typeface="+mn-ea"/>
                <a:cs typeface="+mn-cs"/>
              </a:rPr>
              <a:t>v$tablespace</a:t>
            </a:r>
            <a:r>
              <a:rPr lang="en-US" sz="1800" b="0" i="0" u="none" strike="noStrike" kern="1200" baseline="0" dirty="0">
                <a:solidFill>
                  <a:schemeClr val="tx1"/>
                </a:solidFill>
                <a:latin typeface="+mn-lt"/>
                <a:ea typeface="+mn-ea"/>
                <a:cs typeface="+mn-cs"/>
              </a:rPr>
              <a:t>;</a:t>
            </a:r>
          </a:p>
          <a:p>
            <a:pPr rtl="0"/>
            <a:endParaRPr lang="en-US" sz="1800" b="0" i="0" u="none" strike="noStrike" kern="1200" baseline="0" dirty="0">
              <a:solidFill>
                <a:schemeClr val="tx1"/>
              </a:solidFill>
              <a:latin typeface="+mn-lt"/>
              <a:ea typeface="+mn-ea"/>
              <a:cs typeface="+mn-cs"/>
            </a:endParaRPr>
          </a:p>
          <a:p>
            <a:pPr rtl="0"/>
            <a:r>
              <a:rPr lang="en-US" sz="1800" b="1" i="0" u="none" strike="noStrike" kern="1200" baseline="0" dirty="0">
                <a:solidFill>
                  <a:schemeClr val="tx1"/>
                </a:solidFill>
                <a:latin typeface="+mn-lt"/>
                <a:ea typeface="+mn-ea"/>
                <a:cs typeface="+mn-cs"/>
              </a:rPr>
              <a:t>-- On target</a:t>
            </a:r>
          </a:p>
          <a:p>
            <a:pPr rtl="0"/>
            <a:r>
              <a:rPr lang="en-US" sz="1800" b="0" i="0" u="none" strike="noStrike" kern="1200" baseline="0" dirty="0">
                <a:solidFill>
                  <a:schemeClr val="tx1"/>
                </a:solidFill>
                <a:latin typeface="+mn-lt"/>
                <a:ea typeface="+mn-ea"/>
                <a:cs typeface="+mn-cs"/>
              </a:rPr>
              <a:t>SQL&gt; select name from </a:t>
            </a:r>
            <a:r>
              <a:rPr lang="en-US" sz="1800" b="0" i="0" u="none" strike="noStrike" kern="1200" baseline="0" dirty="0" err="1">
                <a:solidFill>
                  <a:schemeClr val="tx1"/>
                </a:solidFill>
                <a:latin typeface="+mn-lt"/>
                <a:ea typeface="+mn-ea"/>
                <a:cs typeface="+mn-cs"/>
              </a:rPr>
              <a:t>v$tablespace</a:t>
            </a:r>
            <a:r>
              <a:rPr lang="en-US" sz="1800" b="0" i="0" u="none" strike="noStrike" kern="1200" baseline="0" dirty="0">
                <a:solidFill>
                  <a:schemeClr val="tx1"/>
                </a:solidFill>
                <a:latin typeface="+mn-lt"/>
                <a:ea typeface="+mn-ea"/>
                <a:cs typeface="+mn-cs"/>
              </a:rPr>
              <a:t>;</a:t>
            </a:r>
          </a:p>
          <a:p>
            <a:pPr rtl="0"/>
            <a:endParaRPr lang="en-US" sz="1800" b="0" i="0" u="none" strike="noStrike" kern="1200" baseline="0" dirty="0">
              <a:solidFill>
                <a:schemeClr val="tx1"/>
              </a:solidFill>
              <a:latin typeface="+mn-lt"/>
              <a:ea typeface="+mn-ea"/>
              <a:cs typeface="+mn-cs"/>
            </a:endParaRPr>
          </a:p>
          <a:p>
            <a:pPr rtl="0"/>
            <a:r>
              <a:rPr lang="en-US" sz="1800" b="0" i="0" u="none" strike="noStrike" kern="1200" baseline="0" dirty="0">
                <a:solidFill>
                  <a:schemeClr val="tx1"/>
                </a:solidFill>
                <a:latin typeface="+mn-lt"/>
                <a:ea typeface="+mn-ea"/>
                <a:cs typeface="+mn-cs"/>
              </a:rPr>
              <a:t>-- Create missing tablespaces on target</a:t>
            </a:r>
          </a:p>
          <a:p>
            <a:pPr rtl="0"/>
            <a:r>
              <a:rPr lang="en-US" sz="1800" b="0" i="0" u="none" strike="noStrike" kern="1200" baseline="0" dirty="0">
                <a:solidFill>
                  <a:schemeClr val="tx1"/>
                </a:solidFill>
                <a:latin typeface="+mn-lt"/>
                <a:ea typeface="+mn-ea"/>
                <a:cs typeface="+mn-cs"/>
              </a:rPr>
              <a:t>-- Make sure target tablespace has enough free space</a:t>
            </a:r>
          </a:p>
          <a:p>
            <a:pPr rtl="0"/>
            <a:r>
              <a:rPr lang="en-US" sz="1800" b="0" i="0" u="none" strike="noStrike" kern="1200" baseline="0" dirty="0">
                <a:solidFill>
                  <a:schemeClr val="tx1"/>
                </a:solidFill>
                <a:latin typeface="+mn-lt"/>
                <a:ea typeface="+mn-ea"/>
                <a:cs typeface="+mn-cs"/>
              </a:rPr>
              <a:t>-- Drop all non-oracle schemas (done during refresh)</a:t>
            </a:r>
          </a:p>
          <a:p>
            <a:pPr rtl="0"/>
            <a:r>
              <a:rPr lang="en-US" sz="1800" b="0" i="0" u="none" strike="noStrike" kern="1200" baseline="0" dirty="0">
                <a:solidFill>
                  <a:schemeClr val="tx1"/>
                </a:solidFill>
                <a:latin typeface="+mn-lt"/>
                <a:ea typeface="+mn-ea"/>
                <a:cs typeface="+mn-cs"/>
              </a:rPr>
              <a:t>-- DROP USER &lt;username&gt; CASCADE;</a:t>
            </a:r>
          </a:p>
          <a:p>
            <a:pPr rtl="0"/>
            <a:endParaRPr lang="en-US" sz="1800" b="0" i="0" u="none" strike="noStrike" kern="1200" baseline="0" dirty="0">
              <a:solidFill>
                <a:schemeClr val="tx1"/>
              </a:solidFill>
              <a:latin typeface="+mn-lt"/>
              <a:ea typeface="+mn-ea"/>
              <a:cs typeface="+mn-cs"/>
            </a:endParaRPr>
          </a:p>
          <a:p>
            <a:pPr rtl="0"/>
            <a:r>
              <a:rPr lang="en-US" sz="1800" b="0" i="0" u="none" strike="noStrike" kern="1200" baseline="0" dirty="0">
                <a:solidFill>
                  <a:schemeClr val="tx1"/>
                </a:solidFill>
                <a:latin typeface="+mn-lt"/>
                <a:ea typeface="+mn-ea"/>
                <a:cs typeface="+mn-cs"/>
              </a:rPr>
              <a:t>$ </a:t>
            </a:r>
            <a:r>
              <a:rPr lang="en-US" sz="1800" b="0" i="0" u="none" strike="noStrike" kern="1200" baseline="0" dirty="0" err="1">
                <a:solidFill>
                  <a:schemeClr val="tx1"/>
                </a:solidFill>
                <a:latin typeface="+mn-lt"/>
                <a:ea typeface="+mn-ea"/>
                <a:cs typeface="+mn-cs"/>
              </a:rPr>
              <a:t>impdp</a:t>
            </a:r>
            <a:r>
              <a:rPr lang="en-US" sz="1800" b="0" i="0" u="none" strike="noStrike" kern="1200" baseline="0" dirty="0">
                <a:solidFill>
                  <a:schemeClr val="tx1"/>
                </a:solidFill>
                <a:latin typeface="+mn-lt"/>
                <a:ea typeface="+mn-ea"/>
                <a:cs typeface="+mn-cs"/>
              </a:rPr>
              <a:t> directory=</a:t>
            </a:r>
            <a:r>
              <a:rPr lang="en-US" sz="1800" b="0" i="0" u="none" strike="noStrike" kern="1200" baseline="0" dirty="0" err="1">
                <a:solidFill>
                  <a:schemeClr val="tx1"/>
                </a:solidFill>
                <a:latin typeface="+mn-lt"/>
                <a:ea typeface="+mn-ea"/>
                <a:cs typeface="+mn-cs"/>
              </a:rPr>
              <a:t>datapump</a:t>
            </a:r>
            <a:r>
              <a:rPr lang="en-US" sz="1800" b="0" i="0" u="none" strike="noStrike" kern="1200" baseline="0" dirty="0">
                <a:solidFill>
                  <a:schemeClr val="tx1"/>
                </a:solidFill>
                <a:latin typeface="+mn-lt"/>
                <a:ea typeface="+mn-ea"/>
                <a:cs typeface="+mn-cs"/>
              </a:rPr>
              <a:t> </a:t>
            </a:r>
            <a:r>
              <a:rPr lang="en-US" sz="1800" b="0" i="0" u="none" strike="noStrike" kern="1200" baseline="0" dirty="0" err="1">
                <a:solidFill>
                  <a:schemeClr val="tx1"/>
                </a:solidFill>
                <a:latin typeface="+mn-lt"/>
                <a:ea typeface="+mn-ea"/>
                <a:cs typeface="+mn-cs"/>
              </a:rPr>
              <a:t>dumpfile</a:t>
            </a:r>
            <a:r>
              <a:rPr lang="en-US" sz="1800" b="0" i="0" u="none" strike="noStrike" kern="1200" baseline="0" dirty="0">
                <a:solidFill>
                  <a:schemeClr val="tx1"/>
                </a:solidFill>
                <a:latin typeface="+mn-lt"/>
                <a:ea typeface="+mn-ea"/>
                <a:cs typeface="+mn-cs"/>
              </a:rPr>
              <a:t>=</a:t>
            </a:r>
            <a:r>
              <a:rPr lang="en-US" sz="1800" b="0" i="0" u="none" strike="noStrike" kern="1200" baseline="0" dirty="0" err="1">
                <a:solidFill>
                  <a:schemeClr val="tx1"/>
                </a:solidFill>
                <a:latin typeface="+mn-lt"/>
                <a:ea typeface="+mn-ea"/>
                <a:cs typeface="+mn-cs"/>
              </a:rPr>
              <a:t>fullprod.dmp</a:t>
            </a:r>
            <a:r>
              <a:rPr lang="en-US" sz="1800" b="0" i="0" u="none" strike="noStrike" kern="1200" baseline="0" dirty="0">
                <a:solidFill>
                  <a:schemeClr val="tx1"/>
                </a:solidFill>
                <a:latin typeface="+mn-lt"/>
                <a:ea typeface="+mn-ea"/>
                <a:cs typeface="+mn-cs"/>
              </a:rPr>
              <a:t> logfile=imp_fullprod.log full=y</a:t>
            </a:r>
          </a:p>
        </p:txBody>
      </p:sp>
    </p:spTree>
    <p:extLst>
      <p:ext uri="{BB962C8B-B14F-4D97-AF65-F5344CB8AC3E}">
        <p14:creationId xmlns:p14="http://schemas.microsoft.com/office/powerpoint/2010/main" val="12751192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76BE7B-EFC4-E290-E151-88E963A328C6}"/>
              </a:ext>
            </a:extLst>
          </p:cNvPr>
          <p:cNvSpPr>
            <a:spLocks noGrp="1"/>
          </p:cNvSpPr>
          <p:nvPr>
            <p:ph type="title"/>
          </p:nvPr>
        </p:nvSpPr>
        <p:spPr/>
        <p:txBody>
          <a:bodyPr>
            <a:normAutofit fontScale="90000"/>
          </a:bodyPr>
          <a:lstStyle/>
          <a:p>
            <a:r>
              <a:rPr lang="en-US" altLang="en-US" dirty="0"/>
              <a:t>Data Pump Performance Tuning </a:t>
            </a:r>
            <a:br>
              <a:rPr lang="en-US" altLang="en-US" dirty="0"/>
            </a:br>
            <a:endParaRPr lang="en-US" dirty="0"/>
          </a:p>
        </p:txBody>
      </p:sp>
      <p:sp>
        <p:nvSpPr>
          <p:cNvPr id="3" name="TextBox 2">
            <a:extLst>
              <a:ext uri="{FF2B5EF4-FFF2-40B4-BE49-F238E27FC236}">
                <a16:creationId xmlns:a16="http://schemas.microsoft.com/office/drawing/2014/main" id="{553A8017-B477-0EF0-1FFB-93170224ED95}"/>
              </a:ext>
            </a:extLst>
          </p:cNvPr>
          <p:cNvSpPr txBox="1"/>
          <p:nvPr/>
        </p:nvSpPr>
        <p:spPr>
          <a:xfrm>
            <a:off x="805544" y="1197430"/>
            <a:ext cx="9046028" cy="4386942"/>
          </a:xfrm>
          <a:prstGeom prst="rect">
            <a:avLst/>
          </a:prstGeom>
          <a:noFill/>
        </p:spPr>
        <p:txBody>
          <a:bodyPr wrap="square" lIns="0" tIns="0" rIns="0" bIns="0" rtlCol="0">
            <a:noAutofit/>
          </a:bodyPr>
          <a:lstStyle/>
          <a:p>
            <a:pPr rtl="0"/>
            <a:r>
              <a:rPr lang="en-US" sz="1800" b="0" i="0" u="none" strike="noStrike" kern="1200" baseline="0" dirty="0">
                <a:solidFill>
                  <a:schemeClr val="tx1"/>
                </a:solidFill>
                <a:latin typeface="+mn-lt"/>
                <a:ea typeface="+mn-ea"/>
                <a:cs typeface="+mn-cs"/>
              </a:rPr>
              <a:t>You can always use DIRECT=y parameter to perform faster exports and imports. You can also use PARALLEL parameter to start multiple export and import process for faster performance and when the data is large you can exclude statistics.</a:t>
            </a:r>
          </a:p>
          <a:p>
            <a:pPr rtl="0"/>
            <a:endParaRPr lang="en-US" sz="1800" b="0" i="0" u="none" strike="noStrike" kern="1200" baseline="0" dirty="0">
              <a:solidFill>
                <a:schemeClr val="tx1"/>
              </a:solidFill>
              <a:latin typeface="+mn-lt"/>
              <a:ea typeface="+mn-ea"/>
              <a:cs typeface="+mn-cs"/>
            </a:endParaRPr>
          </a:p>
          <a:p>
            <a:pPr rtl="0"/>
            <a:r>
              <a:rPr lang="en-US" sz="1800" b="0" i="0" u="none" strike="noStrike" kern="1200" baseline="0" dirty="0">
                <a:solidFill>
                  <a:schemeClr val="tx1"/>
                </a:solidFill>
                <a:latin typeface="+mn-lt"/>
                <a:ea typeface="+mn-ea"/>
                <a:cs typeface="+mn-cs"/>
              </a:rPr>
              <a:t>Make sure to use %U with the </a:t>
            </a:r>
            <a:r>
              <a:rPr lang="en-US" sz="1800" b="0" i="0" u="none" strike="noStrike" kern="1200" baseline="0" dirty="0" err="1">
                <a:solidFill>
                  <a:schemeClr val="tx1"/>
                </a:solidFill>
                <a:latin typeface="+mn-lt"/>
                <a:ea typeface="+mn-ea"/>
                <a:cs typeface="+mn-cs"/>
              </a:rPr>
              <a:t>dumpfile</a:t>
            </a:r>
            <a:r>
              <a:rPr lang="en-US" sz="1800" b="0" i="0" u="none" strike="noStrike" kern="1200" baseline="0" dirty="0">
                <a:solidFill>
                  <a:schemeClr val="tx1"/>
                </a:solidFill>
                <a:latin typeface="+mn-lt"/>
                <a:ea typeface="+mn-ea"/>
                <a:cs typeface="+mn-cs"/>
              </a:rPr>
              <a:t> name so multiple </a:t>
            </a:r>
            <a:r>
              <a:rPr lang="en-US" sz="1800" b="0" i="0" u="none" strike="noStrike" kern="1200" baseline="0" dirty="0" err="1">
                <a:solidFill>
                  <a:schemeClr val="tx1"/>
                </a:solidFill>
                <a:latin typeface="+mn-lt"/>
                <a:ea typeface="+mn-ea"/>
                <a:cs typeface="+mn-cs"/>
              </a:rPr>
              <a:t>dumpfiles</a:t>
            </a:r>
            <a:r>
              <a:rPr lang="en-US" sz="1800" b="0" i="0" u="none" strike="noStrike" kern="1200" baseline="0" dirty="0">
                <a:solidFill>
                  <a:schemeClr val="tx1"/>
                </a:solidFill>
                <a:latin typeface="+mn-lt"/>
                <a:ea typeface="+mn-ea"/>
                <a:cs typeface="+mn-cs"/>
              </a:rPr>
              <a:t> can be read/write simultaneously </a:t>
            </a:r>
          </a:p>
          <a:p>
            <a:pPr rtl="0"/>
            <a:r>
              <a:rPr lang="en-US" sz="1800" b="0" i="0" u="none" strike="noStrike" kern="1200" baseline="0" dirty="0" err="1">
                <a:solidFill>
                  <a:schemeClr val="tx1"/>
                </a:solidFill>
                <a:latin typeface="+mn-lt"/>
                <a:ea typeface="+mn-ea"/>
                <a:cs typeface="+mn-cs"/>
              </a:rPr>
              <a:t>expdp</a:t>
            </a:r>
            <a:r>
              <a:rPr lang="en-US" sz="1800" b="0" i="0" u="none" strike="noStrike" kern="1200" baseline="0" dirty="0">
                <a:solidFill>
                  <a:schemeClr val="tx1"/>
                </a:solidFill>
                <a:latin typeface="+mn-lt"/>
                <a:ea typeface="+mn-ea"/>
                <a:cs typeface="+mn-cs"/>
              </a:rPr>
              <a:t> directory=DUMP_DIR DIRECT=y </a:t>
            </a:r>
            <a:r>
              <a:rPr lang="en-US" sz="1800" b="0" i="0" u="none" strike="noStrike" kern="1200" baseline="0" dirty="0" err="1">
                <a:solidFill>
                  <a:schemeClr val="tx1"/>
                </a:solidFill>
                <a:latin typeface="+mn-lt"/>
                <a:ea typeface="+mn-ea"/>
                <a:cs typeface="+mn-cs"/>
              </a:rPr>
              <a:t>dumpfile</a:t>
            </a:r>
            <a:r>
              <a:rPr lang="en-US" sz="1800" b="0" i="0" u="none" strike="noStrike" kern="1200" baseline="0" dirty="0">
                <a:solidFill>
                  <a:schemeClr val="tx1"/>
                </a:solidFill>
                <a:latin typeface="+mn-lt"/>
                <a:ea typeface="+mn-ea"/>
                <a:cs typeface="+mn-cs"/>
              </a:rPr>
              <a:t>=TDABL_%</a:t>
            </a:r>
            <a:r>
              <a:rPr lang="en-US" sz="1800" b="0" i="0" u="none" strike="noStrike" kern="1200" baseline="0" dirty="0" err="1">
                <a:solidFill>
                  <a:schemeClr val="tx1"/>
                </a:solidFill>
                <a:latin typeface="+mn-lt"/>
                <a:ea typeface="+mn-ea"/>
                <a:cs typeface="+mn-cs"/>
              </a:rPr>
              <a:t>U.dmp</a:t>
            </a:r>
            <a:r>
              <a:rPr lang="en-US" sz="1800" b="0" i="0" u="none" strike="noStrike" kern="1200" baseline="0" dirty="0">
                <a:solidFill>
                  <a:schemeClr val="tx1"/>
                </a:solidFill>
                <a:latin typeface="+mn-lt"/>
                <a:ea typeface="+mn-ea"/>
                <a:cs typeface="+mn-cs"/>
              </a:rPr>
              <a:t> logfile=expdp_TDABL.log schemas=TDABL parallel=4</a:t>
            </a:r>
          </a:p>
          <a:p>
            <a:pPr rtl="0"/>
            <a:endParaRPr lang="en-US" sz="1800" b="0" i="0" u="none" strike="noStrike" kern="1200" baseline="0" dirty="0">
              <a:solidFill>
                <a:schemeClr val="tx1"/>
              </a:solidFill>
              <a:latin typeface="+mn-lt"/>
              <a:ea typeface="+mn-ea"/>
              <a:cs typeface="+mn-cs"/>
            </a:endParaRPr>
          </a:p>
          <a:p>
            <a:pPr rtl="0"/>
            <a:r>
              <a:rPr lang="en-US" sz="1800" b="0" i="0" u="none" strike="noStrike" kern="1200" baseline="0" dirty="0" err="1">
                <a:solidFill>
                  <a:schemeClr val="tx1"/>
                </a:solidFill>
                <a:latin typeface="+mn-lt"/>
                <a:ea typeface="+mn-ea"/>
                <a:cs typeface="+mn-cs"/>
              </a:rPr>
              <a:t>impdp</a:t>
            </a:r>
            <a:r>
              <a:rPr lang="en-US" sz="1800" b="0" i="0" u="none" strike="noStrike" kern="1200" baseline="0" dirty="0">
                <a:solidFill>
                  <a:schemeClr val="tx1"/>
                </a:solidFill>
                <a:latin typeface="+mn-lt"/>
                <a:ea typeface="+mn-ea"/>
                <a:cs typeface="+mn-cs"/>
              </a:rPr>
              <a:t> directory=DUMP_DIR DIRECT=y </a:t>
            </a:r>
            <a:r>
              <a:rPr lang="en-US" sz="1800" b="0" i="0" u="none" strike="noStrike" kern="1200" baseline="0" dirty="0" err="1">
                <a:solidFill>
                  <a:schemeClr val="tx1"/>
                </a:solidFill>
                <a:latin typeface="+mn-lt"/>
                <a:ea typeface="+mn-ea"/>
                <a:cs typeface="+mn-cs"/>
              </a:rPr>
              <a:t>dumpfile</a:t>
            </a:r>
            <a:r>
              <a:rPr lang="en-US" sz="1800" b="0" i="0" u="none" strike="noStrike" kern="1200" baseline="0" dirty="0">
                <a:solidFill>
                  <a:schemeClr val="tx1"/>
                </a:solidFill>
                <a:latin typeface="+mn-lt"/>
                <a:ea typeface="+mn-ea"/>
                <a:cs typeface="+mn-cs"/>
              </a:rPr>
              <a:t>=TDABL_%</a:t>
            </a:r>
            <a:r>
              <a:rPr lang="en-US" sz="1800" b="0" i="0" u="none" strike="noStrike" kern="1200" baseline="0" dirty="0" err="1">
                <a:solidFill>
                  <a:schemeClr val="tx1"/>
                </a:solidFill>
                <a:latin typeface="+mn-lt"/>
                <a:ea typeface="+mn-ea"/>
                <a:cs typeface="+mn-cs"/>
              </a:rPr>
              <a:t>U.dmp</a:t>
            </a:r>
            <a:r>
              <a:rPr lang="en-US" sz="1800" b="0" i="0" u="none" strike="noStrike" kern="1200" baseline="0" dirty="0">
                <a:solidFill>
                  <a:schemeClr val="tx1"/>
                </a:solidFill>
                <a:latin typeface="+mn-lt"/>
                <a:ea typeface="+mn-ea"/>
                <a:cs typeface="+mn-cs"/>
              </a:rPr>
              <a:t> logfile=impdp_TDABL.log schemas=TDABL parallel=4</a:t>
            </a:r>
          </a:p>
          <a:p>
            <a:pPr rtl="0"/>
            <a:endParaRPr lang="en-US" dirty="0"/>
          </a:p>
          <a:p>
            <a:pPr rtl="0"/>
            <a:endParaRPr lang="en-US" sz="1800" b="0" i="0" u="none" strike="noStrike" kern="1200" baseline="0" dirty="0">
              <a:solidFill>
                <a:schemeClr val="tx1"/>
              </a:solidFill>
              <a:latin typeface="+mn-lt"/>
              <a:ea typeface="+mn-ea"/>
              <a:cs typeface="+mn-cs"/>
            </a:endParaRPr>
          </a:p>
          <a:p>
            <a:pPr rtl="0"/>
            <a:r>
              <a:rPr lang="en-US" sz="1800" b="0" i="0" u="none" strike="noStrike" kern="1200" baseline="0" dirty="0">
                <a:solidFill>
                  <a:schemeClr val="tx1"/>
                </a:solidFill>
                <a:latin typeface="+mn-lt"/>
                <a:ea typeface="+mn-ea"/>
                <a:cs typeface="+mn-cs"/>
              </a:rPr>
              <a:t>EXCLUDE=STATISTICS ---&gt; excluded both table and index stats</a:t>
            </a:r>
          </a:p>
          <a:p>
            <a:pPr rtl="0"/>
            <a:r>
              <a:rPr lang="en-US" sz="1800" b="0" i="0" u="none" strike="noStrike" kern="1200" baseline="0" dirty="0">
                <a:solidFill>
                  <a:schemeClr val="tx1"/>
                </a:solidFill>
                <a:latin typeface="+mn-lt"/>
                <a:ea typeface="+mn-ea"/>
                <a:cs typeface="+mn-cs"/>
              </a:rPr>
              <a:t>EXCLUDE=INDEX_STATISTICS --&gt;excluded table stats</a:t>
            </a:r>
          </a:p>
          <a:p>
            <a:pPr rtl="0"/>
            <a:r>
              <a:rPr lang="en-US" sz="1800" b="0" i="0" u="none" strike="noStrike" kern="1200" baseline="0" dirty="0">
                <a:solidFill>
                  <a:schemeClr val="tx1"/>
                </a:solidFill>
                <a:latin typeface="+mn-lt"/>
                <a:ea typeface="+mn-ea"/>
                <a:cs typeface="+mn-cs"/>
              </a:rPr>
              <a:t>EXCLUDE=TABLE_STATISTICS --&gt;excluded index stats</a:t>
            </a:r>
          </a:p>
        </p:txBody>
      </p:sp>
    </p:spTree>
    <p:extLst>
      <p:ext uri="{BB962C8B-B14F-4D97-AF65-F5344CB8AC3E}">
        <p14:creationId xmlns:p14="http://schemas.microsoft.com/office/powerpoint/2010/main" val="19117922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E4F59A-3DFD-B442-FE6B-53B76DFD59BC}"/>
              </a:ext>
            </a:extLst>
          </p:cNvPr>
          <p:cNvSpPr>
            <a:spLocks noGrp="1"/>
          </p:cNvSpPr>
          <p:nvPr>
            <p:ph type="title"/>
          </p:nvPr>
        </p:nvSpPr>
        <p:spPr/>
        <p:txBody>
          <a:bodyPr>
            <a:normAutofit fontScale="90000"/>
          </a:bodyPr>
          <a:lstStyle/>
          <a:p>
            <a:r>
              <a:rPr lang="en-US" altLang="en-US" dirty="0"/>
              <a:t>PAR File Example </a:t>
            </a:r>
            <a:br>
              <a:rPr lang="en-US" altLang="en-US" dirty="0"/>
            </a:br>
            <a:endParaRPr lang="en-US" dirty="0"/>
          </a:p>
        </p:txBody>
      </p:sp>
      <p:sp>
        <p:nvSpPr>
          <p:cNvPr id="3" name="TextBox 2">
            <a:extLst>
              <a:ext uri="{FF2B5EF4-FFF2-40B4-BE49-F238E27FC236}">
                <a16:creationId xmlns:a16="http://schemas.microsoft.com/office/drawing/2014/main" id="{BC93F69B-B9C2-AF0B-F9B6-85B85ED4AABD}"/>
              </a:ext>
            </a:extLst>
          </p:cNvPr>
          <p:cNvSpPr txBox="1"/>
          <p:nvPr/>
        </p:nvSpPr>
        <p:spPr>
          <a:xfrm>
            <a:off x="677335" y="1164771"/>
            <a:ext cx="10284579" cy="4713515"/>
          </a:xfrm>
          <a:prstGeom prst="rect">
            <a:avLst/>
          </a:prstGeom>
          <a:noFill/>
        </p:spPr>
        <p:txBody>
          <a:bodyPr wrap="square" lIns="0" tIns="0" rIns="0" bIns="0" rtlCol="0">
            <a:noAutofit/>
          </a:bodyPr>
          <a:lstStyle/>
          <a:p>
            <a:pPr rtl="0"/>
            <a:r>
              <a:rPr lang="en-US" sz="1800" b="0" i="0" u="none" strike="noStrike" kern="1200" baseline="0" dirty="0">
                <a:solidFill>
                  <a:schemeClr val="tx1"/>
                </a:solidFill>
                <a:latin typeface="+mn-lt"/>
                <a:ea typeface="+mn-ea"/>
                <a:cs typeface="+mn-cs"/>
              </a:rPr>
              <a:t>Data Pump jobs can be automated using PAR file. You basically create one par file which contains all the export or import parameters and just call the par file at </a:t>
            </a:r>
            <a:r>
              <a:rPr lang="en-US" sz="1800" b="0" i="0" u="none" strike="noStrike" kern="1200" baseline="0" dirty="0" err="1">
                <a:solidFill>
                  <a:schemeClr val="tx1"/>
                </a:solidFill>
                <a:latin typeface="+mn-lt"/>
                <a:ea typeface="+mn-ea"/>
                <a:cs typeface="+mn-cs"/>
              </a:rPr>
              <a:t>expdp</a:t>
            </a:r>
            <a:r>
              <a:rPr lang="en-US" sz="1800" b="0" i="0" u="none" strike="noStrike" kern="1200" baseline="0" dirty="0">
                <a:solidFill>
                  <a:schemeClr val="tx1"/>
                </a:solidFill>
                <a:latin typeface="+mn-lt"/>
                <a:ea typeface="+mn-ea"/>
                <a:cs typeface="+mn-cs"/>
              </a:rPr>
              <a:t> utility</a:t>
            </a:r>
          </a:p>
          <a:p>
            <a:pPr rtl="0"/>
            <a:endParaRPr lang="en-US" sz="1800" b="0" i="0" u="none" strike="noStrike" kern="1200" baseline="0" dirty="0">
              <a:solidFill>
                <a:schemeClr val="tx1"/>
              </a:solidFill>
              <a:latin typeface="+mn-lt"/>
              <a:ea typeface="+mn-ea"/>
              <a:cs typeface="+mn-cs"/>
            </a:endParaRPr>
          </a:p>
          <a:p>
            <a:pPr rtl="0"/>
            <a:r>
              <a:rPr lang="en-US" sz="1800" b="0" i="0" u="none" strike="noStrike" kern="1200" baseline="0" dirty="0">
                <a:solidFill>
                  <a:schemeClr val="tx1"/>
                </a:solidFill>
                <a:latin typeface="+mn-lt"/>
                <a:ea typeface="+mn-ea"/>
                <a:cs typeface="+mn-cs"/>
              </a:rPr>
              <a:t>$vi </a:t>
            </a:r>
            <a:r>
              <a:rPr lang="en-US" sz="1800" b="0" i="0" u="none" strike="noStrike" kern="1200" baseline="0" dirty="0" err="1">
                <a:solidFill>
                  <a:schemeClr val="tx1"/>
                </a:solidFill>
                <a:latin typeface="+mn-lt"/>
                <a:ea typeface="+mn-ea"/>
                <a:cs typeface="+mn-cs"/>
              </a:rPr>
              <a:t>exp.par</a:t>
            </a:r>
            <a:endParaRPr lang="en-US" sz="1800" b="0" i="0" u="none" strike="noStrike" kern="1200" baseline="0" dirty="0">
              <a:solidFill>
                <a:schemeClr val="tx1"/>
              </a:solidFill>
              <a:latin typeface="+mn-lt"/>
              <a:ea typeface="+mn-ea"/>
              <a:cs typeface="+mn-cs"/>
            </a:endParaRPr>
          </a:p>
          <a:p>
            <a:pPr rtl="0"/>
            <a:endParaRPr lang="en-US" sz="1800" b="0" i="0" u="none" strike="noStrike" kern="1200" baseline="0" dirty="0">
              <a:solidFill>
                <a:schemeClr val="tx1"/>
              </a:solidFill>
              <a:latin typeface="+mn-lt"/>
              <a:ea typeface="+mn-ea"/>
              <a:cs typeface="+mn-cs"/>
            </a:endParaRPr>
          </a:p>
          <a:p>
            <a:pPr rtl="0"/>
            <a:r>
              <a:rPr lang="en-US" sz="1800" b="0" i="0" u="none" strike="noStrike" kern="1200" baseline="0" dirty="0">
                <a:solidFill>
                  <a:schemeClr val="tx1"/>
                </a:solidFill>
                <a:latin typeface="+mn-lt"/>
                <a:ea typeface="+mn-ea"/>
                <a:cs typeface="+mn-cs"/>
              </a:rPr>
              <a:t>Username=</a:t>
            </a:r>
            <a:r>
              <a:rPr lang="en-US" sz="1800" b="0" i="0" u="none" strike="noStrike" kern="1200" baseline="0" dirty="0" err="1">
                <a:solidFill>
                  <a:schemeClr val="tx1"/>
                </a:solidFill>
                <a:latin typeface="+mn-lt"/>
                <a:ea typeface="+mn-ea"/>
                <a:cs typeface="+mn-cs"/>
              </a:rPr>
              <a:t>scott</a:t>
            </a:r>
            <a:r>
              <a:rPr lang="en-US" sz="1800" b="0" i="0" u="none" strike="noStrike" kern="1200" baseline="0" dirty="0">
                <a:solidFill>
                  <a:schemeClr val="tx1"/>
                </a:solidFill>
                <a:latin typeface="+mn-lt"/>
                <a:ea typeface="+mn-ea"/>
                <a:cs typeface="+mn-cs"/>
              </a:rPr>
              <a:t>/tiger</a:t>
            </a:r>
          </a:p>
          <a:p>
            <a:pPr rtl="0"/>
            <a:r>
              <a:rPr lang="en-US" sz="1800" b="0" i="0" u="none" strike="noStrike" kern="1200" baseline="0" dirty="0">
                <a:solidFill>
                  <a:schemeClr val="tx1"/>
                </a:solidFill>
                <a:latin typeface="+mn-lt"/>
                <a:ea typeface="+mn-ea"/>
                <a:cs typeface="+mn-cs"/>
              </a:rPr>
              <a:t>tables=</a:t>
            </a:r>
            <a:r>
              <a:rPr lang="en-US" sz="1800" b="0" i="0" u="none" strike="noStrike" kern="1200" baseline="0" dirty="0" err="1">
                <a:solidFill>
                  <a:schemeClr val="tx1"/>
                </a:solidFill>
                <a:latin typeface="+mn-lt"/>
                <a:ea typeface="+mn-ea"/>
                <a:cs typeface="+mn-cs"/>
              </a:rPr>
              <a:t>scott.emp</a:t>
            </a:r>
            <a:endParaRPr lang="en-US" sz="1800" b="0" i="0" u="none" strike="noStrike" kern="1200" baseline="0" dirty="0">
              <a:solidFill>
                <a:schemeClr val="tx1"/>
              </a:solidFill>
              <a:latin typeface="+mn-lt"/>
              <a:ea typeface="+mn-ea"/>
              <a:cs typeface="+mn-cs"/>
            </a:endParaRPr>
          </a:p>
          <a:p>
            <a:pPr rtl="0"/>
            <a:r>
              <a:rPr lang="en-US" sz="1800" b="0" i="0" u="none" strike="noStrike" kern="1200" baseline="0" dirty="0">
                <a:solidFill>
                  <a:schemeClr val="tx1"/>
                </a:solidFill>
                <a:latin typeface="+mn-lt"/>
                <a:ea typeface="+mn-ea"/>
                <a:cs typeface="+mn-cs"/>
              </a:rPr>
              <a:t>directory=EXP_DIR</a:t>
            </a:r>
          </a:p>
          <a:p>
            <a:pPr rtl="0"/>
            <a:r>
              <a:rPr lang="en-US" sz="1800" b="0" i="0" u="none" strike="noStrike" kern="1200" baseline="0" dirty="0" err="1">
                <a:solidFill>
                  <a:schemeClr val="tx1"/>
                </a:solidFill>
                <a:latin typeface="+mn-lt"/>
                <a:ea typeface="+mn-ea"/>
                <a:cs typeface="+mn-cs"/>
              </a:rPr>
              <a:t>dumpfile</a:t>
            </a:r>
            <a:r>
              <a:rPr lang="en-US" sz="1800" b="0" i="0" u="none" strike="noStrike" kern="1200" baseline="0" dirty="0">
                <a:solidFill>
                  <a:schemeClr val="tx1"/>
                </a:solidFill>
                <a:latin typeface="+mn-lt"/>
                <a:ea typeface="+mn-ea"/>
                <a:cs typeface="+mn-cs"/>
              </a:rPr>
              <a:t>=QUERY_EXP_%</a:t>
            </a:r>
            <a:r>
              <a:rPr lang="en-US" sz="1800" b="0" i="0" u="none" strike="noStrike" kern="1200" baseline="0" dirty="0" err="1">
                <a:solidFill>
                  <a:schemeClr val="tx1"/>
                </a:solidFill>
                <a:latin typeface="+mn-lt"/>
                <a:ea typeface="+mn-ea"/>
                <a:cs typeface="+mn-cs"/>
              </a:rPr>
              <a:t>U.dmp</a:t>
            </a:r>
            <a:endParaRPr lang="en-US" sz="1800" b="0" i="0" u="none" strike="noStrike" kern="1200" baseline="0" dirty="0">
              <a:solidFill>
                <a:schemeClr val="tx1"/>
              </a:solidFill>
              <a:latin typeface="+mn-lt"/>
              <a:ea typeface="+mn-ea"/>
              <a:cs typeface="+mn-cs"/>
            </a:endParaRPr>
          </a:p>
          <a:p>
            <a:pPr rtl="0"/>
            <a:r>
              <a:rPr lang="en-US" sz="1800" b="0" i="0" u="none" strike="noStrike" kern="1200" baseline="0" dirty="0">
                <a:solidFill>
                  <a:schemeClr val="tx1"/>
                </a:solidFill>
                <a:latin typeface="+mn-lt"/>
                <a:ea typeface="+mn-ea"/>
                <a:cs typeface="+mn-cs"/>
              </a:rPr>
              <a:t>logfile=QUERY_EXP.log</a:t>
            </a:r>
          </a:p>
          <a:p>
            <a:pPr rtl="0"/>
            <a:r>
              <a:rPr lang="en-US" sz="1800" b="0" i="0" u="none" strike="noStrike" kern="1200" baseline="0" dirty="0">
                <a:solidFill>
                  <a:schemeClr val="tx1"/>
                </a:solidFill>
                <a:latin typeface="+mn-lt"/>
                <a:ea typeface="+mn-ea"/>
                <a:cs typeface="+mn-cs"/>
              </a:rPr>
              <a:t>parallel=7</a:t>
            </a:r>
          </a:p>
          <a:p>
            <a:pPr rtl="0"/>
            <a:endParaRPr lang="en-US" dirty="0"/>
          </a:p>
          <a:p>
            <a:pPr rtl="0"/>
            <a:endParaRPr lang="en-US" sz="1800" b="0" i="0" u="none" strike="noStrike" kern="1200" baseline="0" dirty="0">
              <a:solidFill>
                <a:schemeClr val="tx1"/>
              </a:solidFill>
              <a:latin typeface="+mn-lt"/>
              <a:ea typeface="+mn-ea"/>
              <a:cs typeface="+mn-cs"/>
            </a:endParaRPr>
          </a:p>
          <a:p>
            <a:pPr rtl="0"/>
            <a:r>
              <a:rPr lang="en-US" sz="1800" b="0" i="0" u="none" strike="noStrike" kern="1200" baseline="0" dirty="0">
                <a:solidFill>
                  <a:schemeClr val="tx1"/>
                </a:solidFill>
                <a:latin typeface="+mn-lt"/>
                <a:ea typeface="+mn-ea"/>
                <a:cs typeface="+mn-cs"/>
              </a:rPr>
              <a:t>And! Its very simple to call the above export PAR file</a:t>
            </a:r>
          </a:p>
          <a:p>
            <a:pPr rtl="0"/>
            <a:endParaRPr lang="en-US" sz="1800" b="0" i="0" u="none" strike="noStrike" kern="1200" baseline="0" dirty="0">
              <a:solidFill>
                <a:schemeClr val="tx1"/>
              </a:solidFill>
              <a:latin typeface="+mn-lt"/>
              <a:ea typeface="+mn-ea"/>
              <a:cs typeface="+mn-cs"/>
            </a:endParaRPr>
          </a:p>
          <a:p>
            <a:pPr rtl="0"/>
            <a:r>
              <a:rPr lang="en-US" sz="1800" b="0" i="0" u="none" strike="noStrike" kern="1200" baseline="0" dirty="0">
                <a:solidFill>
                  <a:schemeClr val="tx1"/>
                </a:solidFill>
                <a:latin typeface="+mn-lt"/>
                <a:ea typeface="+mn-ea"/>
                <a:cs typeface="+mn-cs"/>
              </a:rPr>
              <a:t>$</a:t>
            </a:r>
            <a:r>
              <a:rPr lang="en-US" sz="1800" b="0" i="0" u="none" strike="noStrike" kern="1200" baseline="0" dirty="0" err="1">
                <a:solidFill>
                  <a:schemeClr val="tx1"/>
                </a:solidFill>
                <a:latin typeface="+mn-lt"/>
                <a:ea typeface="+mn-ea"/>
                <a:cs typeface="+mn-cs"/>
              </a:rPr>
              <a:t>expdp</a:t>
            </a:r>
            <a:r>
              <a:rPr lang="en-US" sz="1800" b="0" i="0" u="none" strike="noStrike" kern="1200" baseline="0" dirty="0">
                <a:solidFill>
                  <a:schemeClr val="tx1"/>
                </a:solidFill>
                <a:latin typeface="+mn-lt"/>
                <a:ea typeface="+mn-ea"/>
                <a:cs typeface="+mn-cs"/>
              </a:rPr>
              <a:t> </a:t>
            </a:r>
            <a:r>
              <a:rPr lang="en-US" sz="1800" b="0" i="0" u="none" strike="noStrike" kern="1200" baseline="0" dirty="0" err="1">
                <a:solidFill>
                  <a:schemeClr val="tx1"/>
                </a:solidFill>
                <a:latin typeface="+mn-lt"/>
                <a:ea typeface="+mn-ea"/>
                <a:cs typeface="+mn-cs"/>
              </a:rPr>
              <a:t>parfile</a:t>
            </a:r>
            <a:r>
              <a:rPr lang="en-US" sz="1800" b="0" i="0" u="none" strike="noStrike" kern="1200" baseline="0" dirty="0">
                <a:solidFill>
                  <a:schemeClr val="tx1"/>
                </a:solidFill>
                <a:latin typeface="+mn-lt"/>
                <a:ea typeface="+mn-ea"/>
                <a:cs typeface="+mn-cs"/>
              </a:rPr>
              <a:t>=</a:t>
            </a:r>
            <a:r>
              <a:rPr lang="en-US" sz="1800" b="0" i="0" u="none" strike="noStrike" kern="1200" baseline="0" dirty="0" err="1">
                <a:solidFill>
                  <a:schemeClr val="tx1"/>
                </a:solidFill>
                <a:latin typeface="+mn-lt"/>
                <a:ea typeface="+mn-ea"/>
                <a:cs typeface="+mn-cs"/>
              </a:rPr>
              <a:t>exp.par</a:t>
            </a:r>
            <a:endParaRPr lang="en-US" sz="1800" b="0" i="0" u="none" strike="noStrike" kern="1200" baseline="0" dirty="0">
              <a:solidFill>
                <a:schemeClr val="tx1"/>
              </a:solidFill>
              <a:latin typeface="+mn-lt"/>
              <a:ea typeface="+mn-ea"/>
              <a:cs typeface="+mn-cs"/>
            </a:endParaRPr>
          </a:p>
        </p:txBody>
      </p:sp>
    </p:spTree>
    <p:extLst>
      <p:ext uri="{BB962C8B-B14F-4D97-AF65-F5344CB8AC3E}">
        <p14:creationId xmlns:p14="http://schemas.microsoft.com/office/powerpoint/2010/main" val="325056667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IT CAN BE">
  <a:themeElements>
    <a:clrScheme name="Std">
      <a:dk1>
        <a:srgbClr val="0A2240"/>
      </a:dk1>
      <a:lt1>
        <a:srgbClr val="FFFFFF"/>
      </a:lt1>
      <a:dk2>
        <a:srgbClr val="0033A1"/>
      </a:dk2>
      <a:lt2>
        <a:srgbClr val="D0D0D0"/>
      </a:lt2>
      <a:accent1>
        <a:srgbClr val="0033A1"/>
      </a:accent1>
      <a:accent2>
        <a:srgbClr val="00A1E0"/>
      </a:accent2>
      <a:accent3>
        <a:srgbClr val="006CB8"/>
      </a:accent3>
      <a:accent4>
        <a:srgbClr val="00CAFF"/>
      </a:accent4>
      <a:accent5>
        <a:srgbClr val="0A2240"/>
      </a:accent5>
      <a:accent6>
        <a:srgbClr val="747474"/>
      </a:accent6>
      <a:hlink>
        <a:srgbClr val="0033A1"/>
      </a:hlink>
      <a:folHlink>
        <a:srgbClr val="0A2240"/>
      </a:folHlink>
    </a:clrScheme>
    <a:fontScheme name="Custom 15">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accent1"/>
          </a:solidFill>
        </a:ln>
      </a:spPr>
      <a:bodyPr vert="horz" wrap="square" lIns="91440" tIns="45720" rIns="91440" bIns="45720" numCol="1" rtlCol="0"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sz="1800" b="0" i="0" u="none" strike="noStrike" cap="none" normalizeH="0" baseline="0">
            <a:ln>
              <a:noFill/>
            </a:ln>
            <a:solidFill>
              <a:schemeClr val="tx1"/>
            </a:solidFill>
            <a:effectLst/>
            <a:latin typeface="Imago" pitchFamily="2" charset="0"/>
          </a:defRPr>
        </a:defPPr>
      </a:lstStyle>
    </a:spDef>
    <a:lnDef>
      <a:spPr bwMode="auto">
        <a:noFill/>
        <a:ln w="12700" cap="flat" cmpd="sng" algn="ctr">
          <a:solidFill>
            <a:schemeClr val="accent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tx1"/>
        </a:lnRef>
        <a:fillRef idx="0">
          <a:schemeClr val="accent1"/>
        </a:fillRef>
        <a:effectRef idx="0">
          <a:schemeClr val="accent1"/>
        </a:effectRef>
        <a:fontRef idx="minor">
          <a:schemeClr val="tx1"/>
        </a:fontRef>
      </a:style>
    </a:lnDef>
    <a:txDef>
      <a:spPr>
        <a:noFill/>
      </a:spPr>
      <a:bodyPr wrap="square" rtlCol="0">
        <a:spAutoFit/>
      </a:bodyPr>
      <a:lstStyle>
        <a:defPPr algn="l">
          <a:defRPr dirty="0" smtClean="0">
            <a:solidFill>
              <a:schemeClr val="tx2"/>
            </a:solidFill>
            <a:latin typeface="+mn-lt"/>
          </a:defRPr>
        </a:defPPr>
      </a:lstStyle>
    </a:txDef>
  </a:objectDefaults>
  <a:extraClrSchemeLst>
    <a:extraClrScheme>
      <a:clrScheme name="Roche 1">
        <a:dk1>
          <a:srgbClr val="FF7F00"/>
        </a:dk1>
        <a:lt1>
          <a:srgbClr val="FFFFFF"/>
        </a:lt1>
        <a:dk2>
          <a:srgbClr val="0028A0"/>
        </a:dk2>
        <a:lt2>
          <a:srgbClr val="969696"/>
        </a:lt2>
        <a:accent1>
          <a:srgbClr val="FF7F00"/>
        </a:accent1>
        <a:accent2>
          <a:srgbClr val="800080"/>
        </a:accent2>
        <a:accent3>
          <a:srgbClr val="FFCC00"/>
        </a:accent3>
        <a:accent4>
          <a:srgbClr val="9933FF"/>
        </a:accent4>
        <a:accent5>
          <a:srgbClr val="009900"/>
        </a:accent5>
        <a:accent6>
          <a:srgbClr val="0082DA"/>
        </a:accent6>
        <a:hlink>
          <a:srgbClr val="9933FF"/>
        </a:hlink>
        <a:folHlink>
          <a:srgbClr val="FF3300"/>
        </a:folHlink>
      </a:clrScheme>
      <a:clrMap bg1="dk2" tx1="lt1" bg2="dk1" tx2="lt2" accent1="accent1" accent2="accent2" accent3="accent3" accent4="accent4" accent5="accent5" accent6="accent6" hlink="hlink" folHlink="folHlink"/>
    </a:extraClrScheme>
    <a:extraClrScheme>
      <a:clrScheme name="Roche 2">
        <a:dk1>
          <a:srgbClr val="000000"/>
        </a:dk1>
        <a:lt1>
          <a:srgbClr val="FFFFFF"/>
        </a:lt1>
        <a:dk2>
          <a:srgbClr val="969696"/>
        </a:dk2>
        <a:lt2>
          <a:srgbClr val="FF7F00"/>
        </a:lt2>
        <a:accent1>
          <a:srgbClr val="FF7F00"/>
        </a:accent1>
        <a:accent2>
          <a:srgbClr val="800080"/>
        </a:accent2>
        <a:accent3>
          <a:srgbClr val="FFCC00"/>
        </a:accent3>
        <a:accent4>
          <a:srgbClr val="9933FF"/>
        </a:accent4>
        <a:accent5>
          <a:srgbClr val="009900"/>
        </a:accent5>
        <a:accent6>
          <a:srgbClr val="0082DA"/>
        </a:accent6>
        <a:hlink>
          <a:srgbClr val="9933FF"/>
        </a:hlink>
        <a:folHlink>
          <a:srgbClr val="FF3300"/>
        </a:folHlink>
      </a:clrScheme>
      <a:clrMap bg1="lt1" tx1="dk1" bg2="lt2" tx2="dk2" accent1="accent1" accent2="accent2" accent3="accent3" accent4="accent4" accent5="accent5" accent6="accent6" hlink="hlink" folHlink="folHlink"/>
    </a:extraClrScheme>
    <a:extraClrScheme>
      <a:clrScheme name="Roche 3">
        <a:dk1>
          <a:srgbClr val="000000"/>
        </a:dk1>
        <a:lt1>
          <a:srgbClr val="FFFFFF"/>
        </a:lt1>
        <a:dk2>
          <a:srgbClr val="959595"/>
        </a:dk2>
        <a:lt2>
          <a:srgbClr val="676767"/>
        </a:lt2>
        <a:accent1>
          <a:srgbClr val="B2B2B2"/>
        </a:accent1>
        <a:accent2>
          <a:srgbClr val="4D4D4D"/>
        </a:accent2>
        <a:accent3>
          <a:srgbClr val="FFFFFF"/>
        </a:accent3>
        <a:accent4>
          <a:srgbClr val="000000"/>
        </a:accent4>
        <a:accent5>
          <a:srgbClr val="D5D5D5"/>
        </a:accent5>
        <a:accent6>
          <a:srgbClr val="454545"/>
        </a:accent6>
        <a:hlink>
          <a:srgbClr val="EAEAEA"/>
        </a:hlink>
        <a:folHlink>
          <a:srgbClr val="CECECE"/>
        </a:folHlink>
      </a:clrScheme>
      <a:clrMap bg1="lt1" tx1="dk1" bg2="lt2" tx2="dk2" accent1="accent1" accent2="accent2" accent3="accent3" accent4="accent4" accent5="accent5" accent6="accent6" hlink="hlink" folHlink="folHlink"/>
    </a:extraClrScheme>
  </a:extraClrSchemeLst>
  <a:custClrLst>
    <a:custClr>
      <a:srgbClr val="00AE41"/>
    </a:custClr>
    <a:custClr>
      <a:srgbClr val="C8C100"/>
    </a:custClr>
    <a:custClr>
      <a:srgbClr val="FFB71B"/>
    </a:custClr>
    <a:custClr>
      <a:srgbClr val="FC671A"/>
    </a:custClr>
    <a:custClr>
      <a:srgbClr val="AB004F"/>
    </a:custClr>
    <a:custClr>
      <a:srgbClr val="B04EC4"/>
    </a:custClr>
    <a:custClr>
      <a:srgbClr val="645DC7"/>
    </a:custClr>
    <a:custClr>
      <a:srgbClr val="798389"/>
    </a:custClr>
    <a:custClr>
      <a:srgbClr val="DFA96A"/>
    </a:custClr>
    <a:custClr>
      <a:srgbClr val="7B7B7B"/>
    </a:custClr>
    <a:custClr>
      <a:srgbClr val="59D18C"/>
    </a:custClr>
    <a:custClr>
      <a:srgbClr val="DEDA66"/>
    </a:custClr>
    <a:custClr>
      <a:srgbClr val="FFD282"/>
    </a:custClr>
    <a:custClr>
      <a:srgbClr val="FFA777"/>
    </a:custClr>
    <a:custClr>
      <a:srgbClr val="D37790"/>
    </a:custClr>
    <a:custClr>
      <a:srgbClr val="D397DC"/>
    </a:custClr>
    <a:custClr>
      <a:srgbClr val="A59ADE"/>
    </a:custClr>
    <a:custClr>
      <a:srgbClr val="A3AAAD"/>
    </a:custClr>
    <a:custClr>
      <a:srgbClr val="EBCAA4"/>
    </a:custClr>
    <a:custClr>
      <a:srgbClr val="C0C0C0"/>
    </a:custClr>
    <a:custClr>
      <a:srgbClr val="0FC168"/>
    </a:custClr>
    <a:custClr>
      <a:srgbClr val="D3CD33"/>
    </a:custClr>
    <a:custClr>
      <a:srgbClr val="FDC557"/>
    </a:custClr>
    <a:custClr>
      <a:srgbClr val="FF884D"/>
    </a:custClr>
    <a:custClr>
      <a:srgbClr val="C0466F"/>
    </a:custClr>
    <a:custClr>
      <a:srgbClr val="C274D0"/>
    </a:custClr>
    <a:custClr>
      <a:srgbClr val="857BD2"/>
    </a:custClr>
    <a:custClr>
      <a:srgbClr val="8A949B"/>
    </a:custClr>
    <a:custClr>
      <a:srgbClr val="E7B986"/>
    </a:custClr>
    <a:custClr>
      <a:srgbClr val="DADADA"/>
    </a:custClr>
    <a:custClr>
      <a:srgbClr val="006E2C"/>
    </a:custClr>
    <a:custClr>
      <a:srgbClr val="827E00"/>
    </a:custClr>
    <a:custClr>
      <a:srgbClr val="A67712"/>
    </a:custClr>
    <a:custClr>
      <a:srgbClr val="A44311"/>
    </a:custClr>
    <a:custClr>
      <a:srgbClr val="6F0033"/>
    </a:custClr>
    <a:custClr>
      <a:srgbClr val="733380"/>
    </a:custClr>
    <a:custClr>
      <a:srgbClr val="413D82"/>
    </a:custClr>
    <a:custClr>
      <a:srgbClr val="4F5559"/>
    </a:custClr>
    <a:custClr>
      <a:srgbClr val="705435"/>
    </a:custClr>
    <a:custClr>
      <a:srgbClr val="5A5A5A"/>
    </a:custClr>
    <a:custClr>
      <a:srgbClr val="008736"/>
    </a:custClr>
    <a:custClr>
      <a:srgbClr val="A09A00"/>
    </a:custClr>
    <a:custClr>
      <a:srgbClr val="CC9216"/>
    </a:custClr>
    <a:custClr>
      <a:srgbClr val="CA5215"/>
    </a:custClr>
    <a:custClr>
      <a:srgbClr val="89003F"/>
    </a:custClr>
    <a:custClr>
      <a:srgbClr val="8D3E9D"/>
    </a:custClr>
    <a:custClr>
      <a:srgbClr val="504A9F"/>
    </a:custClr>
    <a:custClr>
      <a:srgbClr val="61696E"/>
    </a:custClr>
    <a:custClr>
      <a:srgbClr val="A47E4F"/>
    </a:custClr>
    <a:custClr>
      <a:srgbClr val="727272"/>
    </a:custClr>
  </a:custClrLst>
  <a:extLst>
    <a:ext uri="{05A4C25C-085E-4340-85A3-A5531E510DB2}">
      <thm15:themeFamily xmlns:thm15="http://schemas.microsoft.com/office/thememl/2012/main" name="Std Bank_PPT2_20200508.potx" id="{7617BF21-B73E-45AE-8DA0-EE262D83D9F9}" vid="{C08FB2A1-F22D-4BC7-821B-74968427942E}"/>
    </a:ext>
  </a:extLst>
</a:theme>
</file>

<file path=ppt/theme/theme10.xml><?xml version="1.0" encoding="utf-8"?>
<a:theme xmlns:a="http://schemas.openxmlformats.org/drawingml/2006/main" name="10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4_IT CAN BE">
  <a:themeElements>
    <a:clrScheme name="Std">
      <a:dk1>
        <a:srgbClr val="0A2240"/>
      </a:dk1>
      <a:lt1>
        <a:srgbClr val="FFFFFF"/>
      </a:lt1>
      <a:dk2>
        <a:srgbClr val="0033A1"/>
      </a:dk2>
      <a:lt2>
        <a:srgbClr val="D0D0D0"/>
      </a:lt2>
      <a:accent1>
        <a:srgbClr val="0033A1"/>
      </a:accent1>
      <a:accent2>
        <a:srgbClr val="00A1E0"/>
      </a:accent2>
      <a:accent3>
        <a:srgbClr val="006CB8"/>
      </a:accent3>
      <a:accent4>
        <a:srgbClr val="00CAFF"/>
      </a:accent4>
      <a:accent5>
        <a:srgbClr val="0A2240"/>
      </a:accent5>
      <a:accent6>
        <a:srgbClr val="747474"/>
      </a:accent6>
      <a:hlink>
        <a:srgbClr val="0033A1"/>
      </a:hlink>
      <a:folHlink>
        <a:srgbClr val="0A2240"/>
      </a:folHlink>
    </a:clrScheme>
    <a:fontScheme name="Custom 15">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accent1"/>
          </a:solidFill>
        </a:ln>
      </a:spPr>
      <a:bodyPr vert="horz" wrap="square" lIns="91440" tIns="45720" rIns="91440" bIns="45720" numCol="1" rtlCol="0"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sz="1800" b="0" i="0" u="none" strike="noStrike" cap="none" normalizeH="0" baseline="0">
            <a:ln>
              <a:noFill/>
            </a:ln>
            <a:solidFill>
              <a:schemeClr val="tx1"/>
            </a:solidFill>
            <a:effectLst/>
            <a:latin typeface="Imago" pitchFamily="2" charset="0"/>
          </a:defRPr>
        </a:defPPr>
      </a:lstStyle>
    </a:spDef>
    <a:lnDef>
      <a:spPr bwMode="auto">
        <a:noFill/>
        <a:ln w="12700" cap="flat" cmpd="sng" algn="ctr">
          <a:solidFill>
            <a:schemeClr val="accent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tx1"/>
        </a:lnRef>
        <a:fillRef idx="0">
          <a:schemeClr val="accent1"/>
        </a:fillRef>
        <a:effectRef idx="0">
          <a:schemeClr val="accent1"/>
        </a:effectRef>
        <a:fontRef idx="minor">
          <a:schemeClr val="tx1"/>
        </a:fontRef>
      </a:style>
    </a:lnDef>
    <a:txDef>
      <a:spPr>
        <a:noFill/>
      </a:spPr>
      <a:bodyPr wrap="square" rtlCol="0">
        <a:spAutoFit/>
      </a:bodyPr>
      <a:lstStyle>
        <a:defPPr algn="l">
          <a:defRPr dirty="0" smtClean="0">
            <a:solidFill>
              <a:schemeClr val="tx2"/>
            </a:solidFill>
            <a:latin typeface="+mn-lt"/>
          </a:defRPr>
        </a:defPPr>
      </a:lstStyle>
    </a:txDef>
  </a:objectDefaults>
  <a:extraClrSchemeLst>
    <a:extraClrScheme>
      <a:clrScheme name="Roche 1">
        <a:dk1>
          <a:srgbClr val="FF7F00"/>
        </a:dk1>
        <a:lt1>
          <a:srgbClr val="FFFFFF"/>
        </a:lt1>
        <a:dk2>
          <a:srgbClr val="0028A0"/>
        </a:dk2>
        <a:lt2>
          <a:srgbClr val="969696"/>
        </a:lt2>
        <a:accent1>
          <a:srgbClr val="FF7F00"/>
        </a:accent1>
        <a:accent2>
          <a:srgbClr val="800080"/>
        </a:accent2>
        <a:accent3>
          <a:srgbClr val="FFCC00"/>
        </a:accent3>
        <a:accent4>
          <a:srgbClr val="9933FF"/>
        </a:accent4>
        <a:accent5>
          <a:srgbClr val="009900"/>
        </a:accent5>
        <a:accent6>
          <a:srgbClr val="0082DA"/>
        </a:accent6>
        <a:hlink>
          <a:srgbClr val="9933FF"/>
        </a:hlink>
        <a:folHlink>
          <a:srgbClr val="FF3300"/>
        </a:folHlink>
      </a:clrScheme>
      <a:clrMap bg1="dk2" tx1="lt1" bg2="dk1" tx2="lt2" accent1="accent1" accent2="accent2" accent3="accent3" accent4="accent4" accent5="accent5" accent6="accent6" hlink="hlink" folHlink="folHlink"/>
    </a:extraClrScheme>
    <a:extraClrScheme>
      <a:clrScheme name="Roche 2">
        <a:dk1>
          <a:srgbClr val="000000"/>
        </a:dk1>
        <a:lt1>
          <a:srgbClr val="FFFFFF"/>
        </a:lt1>
        <a:dk2>
          <a:srgbClr val="969696"/>
        </a:dk2>
        <a:lt2>
          <a:srgbClr val="FF7F00"/>
        </a:lt2>
        <a:accent1>
          <a:srgbClr val="FF7F00"/>
        </a:accent1>
        <a:accent2>
          <a:srgbClr val="800080"/>
        </a:accent2>
        <a:accent3>
          <a:srgbClr val="FFCC00"/>
        </a:accent3>
        <a:accent4>
          <a:srgbClr val="9933FF"/>
        </a:accent4>
        <a:accent5>
          <a:srgbClr val="009900"/>
        </a:accent5>
        <a:accent6>
          <a:srgbClr val="0082DA"/>
        </a:accent6>
        <a:hlink>
          <a:srgbClr val="9933FF"/>
        </a:hlink>
        <a:folHlink>
          <a:srgbClr val="FF3300"/>
        </a:folHlink>
      </a:clrScheme>
      <a:clrMap bg1="lt1" tx1="dk1" bg2="lt2" tx2="dk2" accent1="accent1" accent2="accent2" accent3="accent3" accent4="accent4" accent5="accent5" accent6="accent6" hlink="hlink" folHlink="folHlink"/>
    </a:extraClrScheme>
    <a:extraClrScheme>
      <a:clrScheme name="Roche 3">
        <a:dk1>
          <a:srgbClr val="000000"/>
        </a:dk1>
        <a:lt1>
          <a:srgbClr val="FFFFFF"/>
        </a:lt1>
        <a:dk2>
          <a:srgbClr val="959595"/>
        </a:dk2>
        <a:lt2>
          <a:srgbClr val="676767"/>
        </a:lt2>
        <a:accent1>
          <a:srgbClr val="B2B2B2"/>
        </a:accent1>
        <a:accent2>
          <a:srgbClr val="4D4D4D"/>
        </a:accent2>
        <a:accent3>
          <a:srgbClr val="FFFFFF"/>
        </a:accent3>
        <a:accent4>
          <a:srgbClr val="000000"/>
        </a:accent4>
        <a:accent5>
          <a:srgbClr val="D5D5D5"/>
        </a:accent5>
        <a:accent6>
          <a:srgbClr val="454545"/>
        </a:accent6>
        <a:hlink>
          <a:srgbClr val="EAEAEA"/>
        </a:hlink>
        <a:folHlink>
          <a:srgbClr val="CECECE"/>
        </a:folHlink>
      </a:clrScheme>
      <a:clrMap bg1="lt1" tx1="dk1" bg2="lt2" tx2="dk2" accent1="accent1" accent2="accent2" accent3="accent3" accent4="accent4" accent5="accent5" accent6="accent6" hlink="hlink" folHlink="folHlink"/>
    </a:extraClrScheme>
  </a:extraClrSchemeLst>
  <a:custClrLst>
    <a:custClr>
      <a:srgbClr val="00AE41"/>
    </a:custClr>
    <a:custClr>
      <a:srgbClr val="C8C100"/>
    </a:custClr>
    <a:custClr>
      <a:srgbClr val="FFB71B"/>
    </a:custClr>
    <a:custClr>
      <a:srgbClr val="FC671A"/>
    </a:custClr>
    <a:custClr>
      <a:srgbClr val="AB004F"/>
    </a:custClr>
    <a:custClr>
      <a:srgbClr val="B04EC4"/>
    </a:custClr>
    <a:custClr>
      <a:srgbClr val="645DC7"/>
    </a:custClr>
    <a:custClr>
      <a:srgbClr val="798389"/>
    </a:custClr>
    <a:custClr>
      <a:srgbClr val="DFA96A"/>
    </a:custClr>
    <a:custClr>
      <a:srgbClr val="7B7B7B"/>
    </a:custClr>
    <a:custClr>
      <a:srgbClr val="59D18C"/>
    </a:custClr>
    <a:custClr>
      <a:srgbClr val="DEDA66"/>
    </a:custClr>
    <a:custClr>
      <a:srgbClr val="FFD282"/>
    </a:custClr>
    <a:custClr>
      <a:srgbClr val="FFA777"/>
    </a:custClr>
    <a:custClr>
      <a:srgbClr val="D37790"/>
    </a:custClr>
    <a:custClr>
      <a:srgbClr val="D397DC"/>
    </a:custClr>
    <a:custClr>
      <a:srgbClr val="A59ADE"/>
    </a:custClr>
    <a:custClr>
      <a:srgbClr val="A3AAAD"/>
    </a:custClr>
    <a:custClr>
      <a:srgbClr val="EBCAA4"/>
    </a:custClr>
    <a:custClr>
      <a:srgbClr val="C0C0C0"/>
    </a:custClr>
    <a:custClr>
      <a:srgbClr val="0FC168"/>
    </a:custClr>
    <a:custClr>
      <a:srgbClr val="D3CD33"/>
    </a:custClr>
    <a:custClr>
      <a:srgbClr val="FDC557"/>
    </a:custClr>
    <a:custClr>
      <a:srgbClr val="FF884D"/>
    </a:custClr>
    <a:custClr>
      <a:srgbClr val="C0466F"/>
    </a:custClr>
    <a:custClr>
      <a:srgbClr val="C274D0"/>
    </a:custClr>
    <a:custClr>
      <a:srgbClr val="857BD2"/>
    </a:custClr>
    <a:custClr>
      <a:srgbClr val="8A949B"/>
    </a:custClr>
    <a:custClr>
      <a:srgbClr val="E7B986"/>
    </a:custClr>
    <a:custClr>
      <a:srgbClr val="DADADA"/>
    </a:custClr>
    <a:custClr>
      <a:srgbClr val="006E2C"/>
    </a:custClr>
    <a:custClr>
      <a:srgbClr val="827E00"/>
    </a:custClr>
    <a:custClr>
      <a:srgbClr val="A67712"/>
    </a:custClr>
    <a:custClr>
      <a:srgbClr val="A44311"/>
    </a:custClr>
    <a:custClr>
      <a:srgbClr val="6F0033"/>
    </a:custClr>
    <a:custClr>
      <a:srgbClr val="733380"/>
    </a:custClr>
    <a:custClr>
      <a:srgbClr val="413D82"/>
    </a:custClr>
    <a:custClr>
      <a:srgbClr val="4F5559"/>
    </a:custClr>
    <a:custClr>
      <a:srgbClr val="705435"/>
    </a:custClr>
    <a:custClr>
      <a:srgbClr val="5A5A5A"/>
    </a:custClr>
    <a:custClr>
      <a:srgbClr val="008736"/>
    </a:custClr>
    <a:custClr>
      <a:srgbClr val="A09A00"/>
    </a:custClr>
    <a:custClr>
      <a:srgbClr val="CC9216"/>
    </a:custClr>
    <a:custClr>
      <a:srgbClr val="CA5215"/>
    </a:custClr>
    <a:custClr>
      <a:srgbClr val="89003F"/>
    </a:custClr>
    <a:custClr>
      <a:srgbClr val="8D3E9D"/>
    </a:custClr>
    <a:custClr>
      <a:srgbClr val="504A9F"/>
    </a:custClr>
    <a:custClr>
      <a:srgbClr val="61696E"/>
    </a:custClr>
    <a:custClr>
      <a:srgbClr val="A47E4F"/>
    </a:custClr>
    <a:custClr>
      <a:srgbClr val="727272"/>
    </a:custClr>
  </a:custClrLst>
  <a:extLst>
    <a:ext uri="{05A4C25C-085E-4340-85A3-A5531E510DB2}">
      <thm15:themeFamily xmlns:thm15="http://schemas.microsoft.com/office/thememl/2012/main" name="Std Bank_PPT2_20200508.potx" id="{7617BF21-B73E-45AE-8DA0-EE262D83D9F9}" vid="{C08FB2A1-F22D-4BC7-821B-74968427942E}"/>
    </a:ext>
  </a:extLst>
</a:theme>
</file>

<file path=ppt/theme/theme12.xml><?xml version="1.0" encoding="utf-8"?>
<a:theme xmlns:a="http://schemas.openxmlformats.org/drawingml/2006/main" name="Africa to our cor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IT CAN BE">
  <a:themeElements>
    <a:clrScheme name="Std">
      <a:dk1>
        <a:srgbClr val="0A2240"/>
      </a:dk1>
      <a:lt1>
        <a:srgbClr val="FFFFFF"/>
      </a:lt1>
      <a:dk2>
        <a:srgbClr val="0033A1"/>
      </a:dk2>
      <a:lt2>
        <a:srgbClr val="D0D0D0"/>
      </a:lt2>
      <a:accent1>
        <a:srgbClr val="0033A1"/>
      </a:accent1>
      <a:accent2>
        <a:srgbClr val="00A1E0"/>
      </a:accent2>
      <a:accent3>
        <a:srgbClr val="006CB8"/>
      </a:accent3>
      <a:accent4>
        <a:srgbClr val="00CAFF"/>
      </a:accent4>
      <a:accent5>
        <a:srgbClr val="0A2240"/>
      </a:accent5>
      <a:accent6>
        <a:srgbClr val="747474"/>
      </a:accent6>
      <a:hlink>
        <a:srgbClr val="0033A1"/>
      </a:hlink>
      <a:folHlink>
        <a:srgbClr val="0A2240"/>
      </a:folHlink>
    </a:clrScheme>
    <a:fontScheme name="Custom 15">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accent1"/>
          </a:solidFill>
        </a:ln>
      </a:spPr>
      <a:bodyPr vert="horz" wrap="square" lIns="91440" tIns="45720" rIns="91440" bIns="45720" numCol="1" rtlCol="0"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sz="1800" b="0" i="0" u="none" strike="noStrike" cap="none" normalizeH="0" baseline="0">
            <a:ln>
              <a:noFill/>
            </a:ln>
            <a:solidFill>
              <a:schemeClr val="tx1"/>
            </a:solidFill>
            <a:effectLst/>
            <a:latin typeface="Imago" pitchFamily="2" charset="0"/>
          </a:defRPr>
        </a:defPPr>
      </a:lstStyle>
    </a:spDef>
    <a:lnDef>
      <a:spPr bwMode="auto">
        <a:noFill/>
        <a:ln w="12700" cap="flat" cmpd="sng" algn="ctr">
          <a:solidFill>
            <a:schemeClr val="accent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tx1"/>
        </a:lnRef>
        <a:fillRef idx="0">
          <a:schemeClr val="accent1"/>
        </a:fillRef>
        <a:effectRef idx="0">
          <a:schemeClr val="accent1"/>
        </a:effectRef>
        <a:fontRef idx="minor">
          <a:schemeClr val="tx1"/>
        </a:fontRef>
      </a:style>
    </a:lnDef>
    <a:txDef>
      <a:spPr>
        <a:noFill/>
      </a:spPr>
      <a:bodyPr wrap="square" rtlCol="0">
        <a:spAutoFit/>
      </a:bodyPr>
      <a:lstStyle>
        <a:defPPr algn="l">
          <a:defRPr dirty="0" smtClean="0">
            <a:solidFill>
              <a:schemeClr val="tx2"/>
            </a:solidFill>
            <a:latin typeface="+mn-lt"/>
          </a:defRPr>
        </a:defPPr>
      </a:lstStyle>
    </a:txDef>
  </a:objectDefaults>
  <a:extraClrSchemeLst>
    <a:extraClrScheme>
      <a:clrScheme name="Roche 1">
        <a:dk1>
          <a:srgbClr val="FF7F00"/>
        </a:dk1>
        <a:lt1>
          <a:srgbClr val="FFFFFF"/>
        </a:lt1>
        <a:dk2>
          <a:srgbClr val="0028A0"/>
        </a:dk2>
        <a:lt2>
          <a:srgbClr val="969696"/>
        </a:lt2>
        <a:accent1>
          <a:srgbClr val="FF7F00"/>
        </a:accent1>
        <a:accent2>
          <a:srgbClr val="800080"/>
        </a:accent2>
        <a:accent3>
          <a:srgbClr val="FFCC00"/>
        </a:accent3>
        <a:accent4>
          <a:srgbClr val="9933FF"/>
        </a:accent4>
        <a:accent5>
          <a:srgbClr val="009900"/>
        </a:accent5>
        <a:accent6>
          <a:srgbClr val="0082DA"/>
        </a:accent6>
        <a:hlink>
          <a:srgbClr val="9933FF"/>
        </a:hlink>
        <a:folHlink>
          <a:srgbClr val="FF3300"/>
        </a:folHlink>
      </a:clrScheme>
      <a:clrMap bg1="dk2" tx1="lt1" bg2="dk1" tx2="lt2" accent1="accent1" accent2="accent2" accent3="accent3" accent4="accent4" accent5="accent5" accent6="accent6" hlink="hlink" folHlink="folHlink"/>
    </a:extraClrScheme>
    <a:extraClrScheme>
      <a:clrScheme name="Roche 2">
        <a:dk1>
          <a:srgbClr val="000000"/>
        </a:dk1>
        <a:lt1>
          <a:srgbClr val="FFFFFF"/>
        </a:lt1>
        <a:dk2>
          <a:srgbClr val="969696"/>
        </a:dk2>
        <a:lt2>
          <a:srgbClr val="FF7F00"/>
        </a:lt2>
        <a:accent1>
          <a:srgbClr val="FF7F00"/>
        </a:accent1>
        <a:accent2>
          <a:srgbClr val="800080"/>
        </a:accent2>
        <a:accent3>
          <a:srgbClr val="FFCC00"/>
        </a:accent3>
        <a:accent4>
          <a:srgbClr val="9933FF"/>
        </a:accent4>
        <a:accent5>
          <a:srgbClr val="009900"/>
        </a:accent5>
        <a:accent6>
          <a:srgbClr val="0082DA"/>
        </a:accent6>
        <a:hlink>
          <a:srgbClr val="9933FF"/>
        </a:hlink>
        <a:folHlink>
          <a:srgbClr val="FF3300"/>
        </a:folHlink>
      </a:clrScheme>
      <a:clrMap bg1="lt1" tx1="dk1" bg2="lt2" tx2="dk2" accent1="accent1" accent2="accent2" accent3="accent3" accent4="accent4" accent5="accent5" accent6="accent6" hlink="hlink" folHlink="folHlink"/>
    </a:extraClrScheme>
    <a:extraClrScheme>
      <a:clrScheme name="Roche 3">
        <a:dk1>
          <a:srgbClr val="000000"/>
        </a:dk1>
        <a:lt1>
          <a:srgbClr val="FFFFFF"/>
        </a:lt1>
        <a:dk2>
          <a:srgbClr val="959595"/>
        </a:dk2>
        <a:lt2>
          <a:srgbClr val="676767"/>
        </a:lt2>
        <a:accent1>
          <a:srgbClr val="B2B2B2"/>
        </a:accent1>
        <a:accent2>
          <a:srgbClr val="4D4D4D"/>
        </a:accent2>
        <a:accent3>
          <a:srgbClr val="FFFFFF"/>
        </a:accent3>
        <a:accent4>
          <a:srgbClr val="000000"/>
        </a:accent4>
        <a:accent5>
          <a:srgbClr val="D5D5D5"/>
        </a:accent5>
        <a:accent6>
          <a:srgbClr val="454545"/>
        </a:accent6>
        <a:hlink>
          <a:srgbClr val="EAEAEA"/>
        </a:hlink>
        <a:folHlink>
          <a:srgbClr val="CECECE"/>
        </a:folHlink>
      </a:clrScheme>
      <a:clrMap bg1="lt1" tx1="dk1" bg2="lt2" tx2="dk2" accent1="accent1" accent2="accent2" accent3="accent3" accent4="accent4" accent5="accent5" accent6="accent6" hlink="hlink" folHlink="folHlink"/>
    </a:extraClrScheme>
  </a:extraClrSchemeLst>
  <a:custClrLst>
    <a:custClr>
      <a:srgbClr val="00AE41"/>
    </a:custClr>
    <a:custClr>
      <a:srgbClr val="C8C100"/>
    </a:custClr>
    <a:custClr>
      <a:srgbClr val="FFB71B"/>
    </a:custClr>
    <a:custClr>
      <a:srgbClr val="FC671A"/>
    </a:custClr>
    <a:custClr>
      <a:srgbClr val="AB004F"/>
    </a:custClr>
    <a:custClr>
      <a:srgbClr val="B04EC4"/>
    </a:custClr>
    <a:custClr>
      <a:srgbClr val="645DC7"/>
    </a:custClr>
    <a:custClr>
      <a:srgbClr val="798389"/>
    </a:custClr>
    <a:custClr>
      <a:srgbClr val="DFA96A"/>
    </a:custClr>
    <a:custClr>
      <a:srgbClr val="7B7B7B"/>
    </a:custClr>
    <a:custClr>
      <a:srgbClr val="59D18C"/>
    </a:custClr>
    <a:custClr>
      <a:srgbClr val="DEDA66"/>
    </a:custClr>
    <a:custClr>
      <a:srgbClr val="FFD282"/>
    </a:custClr>
    <a:custClr>
      <a:srgbClr val="FFA777"/>
    </a:custClr>
    <a:custClr>
      <a:srgbClr val="D37790"/>
    </a:custClr>
    <a:custClr>
      <a:srgbClr val="D397DC"/>
    </a:custClr>
    <a:custClr>
      <a:srgbClr val="A59ADE"/>
    </a:custClr>
    <a:custClr>
      <a:srgbClr val="A3AAAD"/>
    </a:custClr>
    <a:custClr>
      <a:srgbClr val="EBCAA4"/>
    </a:custClr>
    <a:custClr>
      <a:srgbClr val="C0C0C0"/>
    </a:custClr>
    <a:custClr>
      <a:srgbClr val="0FC168"/>
    </a:custClr>
    <a:custClr>
      <a:srgbClr val="D3CD33"/>
    </a:custClr>
    <a:custClr>
      <a:srgbClr val="FDC557"/>
    </a:custClr>
    <a:custClr>
      <a:srgbClr val="FF884D"/>
    </a:custClr>
    <a:custClr>
      <a:srgbClr val="C0466F"/>
    </a:custClr>
    <a:custClr>
      <a:srgbClr val="C274D0"/>
    </a:custClr>
    <a:custClr>
      <a:srgbClr val="857BD2"/>
    </a:custClr>
    <a:custClr>
      <a:srgbClr val="8A949B"/>
    </a:custClr>
    <a:custClr>
      <a:srgbClr val="E7B986"/>
    </a:custClr>
    <a:custClr>
      <a:srgbClr val="DADADA"/>
    </a:custClr>
    <a:custClr>
      <a:srgbClr val="006E2C"/>
    </a:custClr>
    <a:custClr>
      <a:srgbClr val="827E00"/>
    </a:custClr>
    <a:custClr>
      <a:srgbClr val="A67712"/>
    </a:custClr>
    <a:custClr>
      <a:srgbClr val="A44311"/>
    </a:custClr>
    <a:custClr>
      <a:srgbClr val="6F0033"/>
    </a:custClr>
    <a:custClr>
      <a:srgbClr val="733380"/>
    </a:custClr>
    <a:custClr>
      <a:srgbClr val="413D82"/>
    </a:custClr>
    <a:custClr>
      <a:srgbClr val="4F5559"/>
    </a:custClr>
    <a:custClr>
      <a:srgbClr val="705435"/>
    </a:custClr>
    <a:custClr>
      <a:srgbClr val="5A5A5A"/>
    </a:custClr>
    <a:custClr>
      <a:srgbClr val="008736"/>
    </a:custClr>
    <a:custClr>
      <a:srgbClr val="A09A00"/>
    </a:custClr>
    <a:custClr>
      <a:srgbClr val="CC9216"/>
    </a:custClr>
    <a:custClr>
      <a:srgbClr val="CA5215"/>
    </a:custClr>
    <a:custClr>
      <a:srgbClr val="89003F"/>
    </a:custClr>
    <a:custClr>
      <a:srgbClr val="8D3E9D"/>
    </a:custClr>
    <a:custClr>
      <a:srgbClr val="504A9F"/>
    </a:custClr>
    <a:custClr>
      <a:srgbClr val="61696E"/>
    </a:custClr>
    <a:custClr>
      <a:srgbClr val="A47E4F"/>
    </a:custClr>
    <a:custClr>
      <a:srgbClr val="727272"/>
    </a:custClr>
  </a:custClrLst>
  <a:extLst>
    <a:ext uri="{05A4C25C-085E-4340-85A3-A5531E510DB2}">
      <thm15:themeFamily xmlns:thm15="http://schemas.microsoft.com/office/thememl/2012/main" name="Std Bank_PPT1_INTERNAL_20200513.potx" id="{9B1BD09B-E707-4E57-AC3D-7612F98F861E}" vid="{901EE918-914B-4E0E-859E-58265DA74F7E}"/>
    </a:ext>
  </a:extLst>
</a:theme>
</file>

<file path=ppt/theme/theme3.xml><?xml version="1.0" encoding="utf-8"?>
<a:theme xmlns:a="http://schemas.openxmlformats.org/drawingml/2006/main" name="Contents Slide Master">
  <a:themeElements>
    <a:clrScheme name="Custom 2">
      <a:dk1>
        <a:sysClr val="windowText" lastClr="000000"/>
      </a:dk1>
      <a:lt1>
        <a:sysClr val="window" lastClr="FFFFFF"/>
      </a:lt1>
      <a:dk2>
        <a:srgbClr val="1F497D"/>
      </a:dk2>
      <a:lt2>
        <a:srgbClr val="EEECE1"/>
      </a:lt2>
      <a:accent1>
        <a:srgbClr val="62B7E8"/>
      </a:accent1>
      <a:accent2>
        <a:srgbClr val="4185B5"/>
      </a:accent2>
      <a:accent3>
        <a:srgbClr val="285D8D"/>
      </a:accent3>
      <a:accent4>
        <a:srgbClr val="134070"/>
      </a:accent4>
      <a:accent5>
        <a:srgbClr val="1A3253"/>
      </a:accent5>
      <a:accent6>
        <a:srgbClr val="091424"/>
      </a:accent6>
      <a:hlink>
        <a:srgbClr val="FFFF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2_IT CAN BE">
  <a:themeElements>
    <a:clrScheme name="Std">
      <a:dk1>
        <a:srgbClr val="0A2240"/>
      </a:dk1>
      <a:lt1>
        <a:srgbClr val="FFFFFF"/>
      </a:lt1>
      <a:dk2>
        <a:srgbClr val="0033A1"/>
      </a:dk2>
      <a:lt2>
        <a:srgbClr val="D0D0D0"/>
      </a:lt2>
      <a:accent1>
        <a:srgbClr val="0033A1"/>
      </a:accent1>
      <a:accent2>
        <a:srgbClr val="00A1E0"/>
      </a:accent2>
      <a:accent3>
        <a:srgbClr val="006CB8"/>
      </a:accent3>
      <a:accent4>
        <a:srgbClr val="00CAFF"/>
      </a:accent4>
      <a:accent5>
        <a:srgbClr val="0A2240"/>
      </a:accent5>
      <a:accent6>
        <a:srgbClr val="747474"/>
      </a:accent6>
      <a:hlink>
        <a:srgbClr val="0033A1"/>
      </a:hlink>
      <a:folHlink>
        <a:srgbClr val="0A2240"/>
      </a:folHlink>
    </a:clrScheme>
    <a:fontScheme name="Custom 15">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accent1"/>
          </a:solidFill>
        </a:ln>
      </a:spPr>
      <a:bodyPr vert="horz" wrap="square" lIns="91440" tIns="45720" rIns="91440" bIns="45720" numCol="1" rtlCol="0"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sz="1800" b="0" i="0" u="none" strike="noStrike" cap="none" normalizeH="0" baseline="0">
            <a:ln>
              <a:noFill/>
            </a:ln>
            <a:solidFill>
              <a:schemeClr val="tx1"/>
            </a:solidFill>
            <a:effectLst/>
            <a:latin typeface="Imago" pitchFamily="2" charset="0"/>
          </a:defRPr>
        </a:defPPr>
      </a:lstStyle>
    </a:spDef>
    <a:lnDef>
      <a:spPr bwMode="auto">
        <a:noFill/>
        <a:ln w="12700" cap="flat" cmpd="sng" algn="ctr">
          <a:solidFill>
            <a:schemeClr val="accent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tx1"/>
        </a:lnRef>
        <a:fillRef idx="0">
          <a:schemeClr val="accent1"/>
        </a:fillRef>
        <a:effectRef idx="0">
          <a:schemeClr val="accent1"/>
        </a:effectRef>
        <a:fontRef idx="minor">
          <a:schemeClr val="tx1"/>
        </a:fontRef>
      </a:style>
    </a:lnDef>
    <a:txDef>
      <a:spPr>
        <a:noFill/>
      </a:spPr>
      <a:bodyPr wrap="square" rtlCol="0">
        <a:spAutoFit/>
      </a:bodyPr>
      <a:lstStyle>
        <a:defPPr algn="l">
          <a:defRPr dirty="0" smtClean="0">
            <a:solidFill>
              <a:schemeClr val="tx2"/>
            </a:solidFill>
            <a:latin typeface="+mn-lt"/>
          </a:defRPr>
        </a:defPPr>
      </a:lstStyle>
    </a:txDef>
  </a:objectDefaults>
  <a:extraClrSchemeLst>
    <a:extraClrScheme>
      <a:clrScheme name="Roche 1">
        <a:dk1>
          <a:srgbClr val="FF7F00"/>
        </a:dk1>
        <a:lt1>
          <a:srgbClr val="FFFFFF"/>
        </a:lt1>
        <a:dk2>
          <a:srgbClr val="0028A0"/>
        </a:dk2>
        <a:lt2>
          <a:srgbClr val="969696"/>
        </a:lt2>
        <a:accent1>
          <a:srgbClr val="FF7F00"/>
        </a:accent1>
        <a:accent2>
          <a:srgbClr val="800080"/>
        </a:accent2>
        <a:accent3>
          <a:srgbClr val="FFCC00"/>
        </a:accent3>
        <a:accent4>
          <a:srgbClr val="9933FF"/>
        </a:accent4>
        <a:accent5>
          <a:srgbClr val="009900"/>
        </a:accent5>
        <a:accent6>
          <a:srgbClr val="0082DA"/>
        </a:accent6>
        <a:hlink>
          <a:srgbClr val="9933FF"/>
        </a:hlink>
        <a:folHlink>
          <a:srgbClr val="FF3300"/>
        </a:folHlink>
      </a:clrScheme>
      <a:clrMap bg1="dk2" tx1="lt1" bg2="dk1" tx2="lt2" accent1="accent1" accent2="accent2" accent3="accent3" accent4="accent4" accent5="accent5" accent6="accent6" hlink="hlink" folHlink="folHlink"/>
    </a:extraClrScheme>
    <a:extraClrScheme>
      <a:clrScheme name="Roche 2">
        <a:dk1>
          <a:srgbClr val="000000"/>
        </a:dk1>
        <a:lt1>
          <a:srgbClr val="FFFFFF"/>
        </a:lt1>
        <a:dk2>
          <a:srgbClr val="969696"/>
        </a:dk2>
        <a:lt2>
          <a:srgbClr val="FF7F00"/>
        </a:lt2>
        <a:accent1>
          <a:srgbClr val="FF7F00"/>
        </a:accent1>
        <a:accent2>
          <a:srgbClr val="800080"/>
        </a:accent2>
        <a:accent3>
          <a:srgbClr val="FFCC00"/>
        </a:accent3>
        <a:accent4>
          <a:srgbClr val="9933FF"/>
        </a:accent4>
        <a:accent5>
          <a:srgbClr val="009900"/>
        </a:accent5>
        <a:accent6>
          <a:srgbClr val="0082DA"/>
        </a:accent6>
        <a:hlink>
          <a:srgbClr val="9933FF"/>
        </a:hlink>
        <a:folHlink>
          <a:srgbClr val="FF3300"/>
        </a:folHlink>
      </a:clrScheme>
      <a:clrMap bg1="lt1" tx1="dk1" bg2="lt2" tx2="dk2" accent1="accent1" accent2="accent2" accent3="accent3" accent4="accent4" accent5="accent5" accent6="accent6" hlink="hlink" folHlink="folHlink"/>
    </a:extraClrScheme>
    <a:extraClrScheme>
      <a:clrScheme name="Roche 3">
        <a:dk1>
          <a:srgbClr val="000000"/>
        </a:dk1>
        <a:lt1>
          <a:srgbClr val="FFFFFF"/>
        </a:lt1>
        <a:dk2>
          <a:srgbClr val="959595"/>
        </a:dk2>
        <a:lt2>
          <a:srgbClr val="676767"/>
        </a:lt2>
        <a:accent1>
          <a:srgbClr val="B2B2B2"/>
        </a:accent1>
        <a:accent2>
          <a:srgbClr val="4D4D4D"/>
        </a:accent2>
        <a:accent3>
          <a:srgbClr val="FFFFFF"/>
        </a:accent3>
        <a:accent4>
          <a:srgbClr val="000000"/>
        </a:accent4>
        <a:accent5>
          <a:srgbClr val="D5D5D5"/>
        </a:accent5>
        <a:accent6>
          <a:srgbClr val="454545"/>
        </a:accent6>
        <a:hlink>
          <a:srgbClr val="EAEAEA"/>
        </a:hlink>
        <a:folHlink>
          <a:srgbClr val="CECECE"/>
        </a:folHlink>
      </a:clrScheme>
      <a:clrMap bg1="lt1" tx1="dk1" bg2="lt2" tx2="dk2" accent1="accent1" accent2="accent2" accent3="accent3" accent4="accent4" accent5="accent5" accent6="accent6" hlink="hlink" folHlink="folHlink"/>
    </a:extraClrScheme>
  </a:extraClrSchemeLst>
  <a:custClrLst>
    <a:custClr>
      <a:srgbClr val="00AE41"/>
    </a:custClr>
    <a:custClr>
      <a:srgbClr val="C8C100"/>
    </a:custClr>
    <a:custClr>
      <a:srgbClr val="FFB71B"/>
    </a:custClr>
    <a:custClr>
      <a:srgbClr val="FC671A"/>
    </a:custClr>
    <a:custClr>
      <a:srgbClr val="AB004F"/>
    </a:custClr>
    <a:custClr>
      <a:srgbClr val="B04EC4"/>
    </a:custClr>
    <a:custClr>
      <a:srgbClr val="645DC7"/>
    </a:custClr>
    <a:custClr>
      <a:srgbClr val="798389"/>
    </a:custClr>
    <a:custClr>
      <a:srgbClr val="DFA96A"/>
    </a:custClr>
    <a:custClr>
      <a:srgbClr val="7B7B7B"/>
    </a:custClr>
    <a:custClr>
      <a:srgbClr val="59D18C"/>
    </a:custClr>
    <a:custClr>
      <a:srgbClr val="DEDA66"/>
    </a:custClr>
    <a:custClr>
      <a:srgbClr val="FFD282"/>
    </a:custClr>
    <a:custClr>
      <a:srgbClr val="FFA777"/>
    </a:custClr>
    <a:custClr>
      <a:srgbClr val="D37790"/>
    </a:custClr>
    <a:custClr>
      <a:srgbClr val="D397DC"/>
    </a:custClr>
    <a:custClr>
      <a:srgbClr val="A59ADE"/>
    </a:custClr>
    <a:custClr>
      <a:srgbClr val="A3AAAD"/>
    </a:custClr>
    <a:custClr>
      <a:srgbClr val="EBCAA4"/>
    </a:custClr>
    <a:custClr>
      <a:srgbClr val="C0C0C0"/>
    </a:custClr>
    <a:custClr>
      <a:srgbClr val="0FC168"/>
    </a:custClr>
    <a:custClr>
      <a:srgbClr val="D3CD33"/>
    </a:custClr>
    <a:custClr>
      <a:srgbClr val="FDC557"/>
    </a:custClr>
    <a:custClr>
      <a:srgbClr val="FF884D"/>
    </a:custClr>
    <a:custClr>
      <a:srgbClr val="C0466F"/>
    </a:custClr>
    <a:custClr>
      <a:srgbClr val="C274D0"/>
    </a:custClr>
    <a:custClr>
      <a:srgbClr val="857BD2"/>
    </a:custClr>
    <a:custClr>
      <a:srgbClr val="8A949B"/>
    </a:custClr>
    <a:custClr>
      <a:srgbClr val="E7B986"/>
    </a:custClr>
    <a:custClr>
      <a:srgbClr val="DADADA"/>
    </a:custClr>
    <a:custClr>
      <a:srgbClr val="006E2C"/>
    </a:custClr>
    <a:custClr>
      <a:srgbClr val="827E00"/>
    </a:custClr>
    <a:custClr>
      <a:srgbClr val="A67712"/>
    </a:custClr>
    <a:custClr>
      <a:srgbClr val="A44311"/>
    </a:custClr>
    <a:custClr>
      <a:srgbClr val="6F0033"/>
    </a:custClr>
    <a:custClr>
      <a:srgbClr val="733380"/>
    </a:custClr>
    <a:custClr>
      <a:srgbClr val="413D82"/>
    </a:custClr>
    <a:custClr>
      <a:srgbClr val="4F5559"/>
    </a:custClr>
    <a:custClr>
      <a:srgbClr val="705435"/>
    </a:custClr>
    <a:custClr>
      <a:srgbClr val="5A5A5A"/>
    </a:custClr>
    <a:custClr>
      <a:srgbClr val="008736"/>
    </a:custClr>
    <a:custClr>
      <a:srgbClr val="A09A00"/>
    </a:custClr>
    <a:custClr>
      <a:srgbClr val="CC9216"/>
    </a:custClr>
    <a:custClr>
      <a:srgbClr val="CA5215"/>
    </a:custClr>
    <a:custClr>
      <a:srgbClr val="89003F"/>
    </a:custClr>
    <a:custClr>
      <a:srgbClr val="8D3E9D"/>
    </a:custClr>
    <a:custClr>
      <a:srgbClr val="504A9F"/>
    </a:custClr>
    <a:custClr>
      <a:srgbClr val="61696E"/>
    </a:custClr>
    <a:custClr>
      <a:srgbClr val="A47E4F"/>
    </a:custClr>
    <a:custClr>
      <a:srgbClr val="727272"/>
    </a:custClr>
  </a:custClrLst>
  <a:extLst>
    <a:ext uri="{05A4C25C-085E-4340-85A3-A5531E510DB2}">
      <thm15:themeFamily xmlns:thm15="http://schemas.microsoft.com/office/thememl/2012/main" name="Std Bank_PPT1_INTERNAL_20200513.potx" id="{9B1BD09B-E707-4E57-AC3D-7612F98F861E}" vid="{901EE918-914B-4E0E-859E-58265DA74F7E}"/>
    </a:ext>
  </a:extLst>
</a:theme>
</file>

<file path=ppt/theme/theme5.xml><?xml version="1.0" encoding="utf-8"?>
<a:theme xmlns:a="http://schemas.openxmlformats.org/drawingml/2006/main" name="7_Office Theme">
  <a:themeElements>
    <a:clrScheme name="Blueish2">
      <a:dk1>
        <a:sysClr val="windowText" lastClr="000000"/>
      </a:dk1>
      <a:lt1>
        <a:sysClr val="window" lastClr="FFFFFF"/>
      </a:lt1>
      <a:dk2>
        <a:srgbClr val="093F6B"/>
      </a:dk2>
      <a:lt2>
        <a:srgbClr val="FFFFFF"/>
      </a:lt2>
      <a:accent1>
        <a:srgbClr val="093F6B"/>
      </a:accent1>
      <a:accent2>
        <a:srgbClr val="29ABE2"/>
      </a:accent2>
      <a:accent3>
        <a:srgbClr val="68CCEE"/>
      </a:accent3>
      <a:accent4>
        <a:srgbClr val="093F6B"/>
      </a:accent4>
      <a:accent5>
        <a:srgbClr val="29ABE2"/>
      </a:accent5>
      <a:accent6>
        <a:srgbClr val="68CCEE"/>
      </a:accent6>
      <a:hlink>
        <a:srgbClr val="093F6B"/>
      </a:hlink>
      <a:folHlink>
        <a:srgbClr val="29ABE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主题">
  <a:themeElements>
    <a:clrScheme name="平面图表4配色(合集配色)">
      <a:dk1>
        <a:sysClr val="windowText" lastClr="000000"/>
      </a:dk1>
      <a:lt1>
        <a:sysClr val="window" lastClr="FFFFFF"/>
      </a:lt1>
      <a:dk2>
        <a:srgbClr val="44546A"/>
      </a:dk2>
      <a:lt2>
        <a:srgbClr val="E7E6E6"/>
      </a:lt2>
      <a:accent1>
        <a:srgbClr val="3DBCC0"/>
      </a:accent1>
      <a:accent2>
        <a:srgbClr val="FFC535"/>
      </a:accent2>
      <a:accent3>
        <a:srgbClr val="EB7513"/>
      </a:accent3>
      <a:accent4>
        <a:srgbClr val="C8C2AC"/>
      </a:accent4>
      <a:accent5>
        <a:srgbClr val="76AFAF"/>
      </a:accent5>
      <a:accent6>
        <a:srgbClr val="F4EFDF"/>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rtlCol="0">
        <a:spAutoFit/>
      </a:bodyPr>
      <a:lstStyle>
        <a:defPPr>
          <a:defRPr dirty="0" smtClean="0">
            <a:solidFill>
              <a:schemeClr val="tx1">
                <a:lumMod val="50000"/>
                <a:lumOff val="50000"/>
              </a:schemeClr>
            </a:solidFill>
            <a:latin typeface="微软雅黑 Light" panose="020B0502040204020203" pitchFamily="34" charset="-122"/>
            <a:ea typeface="微软雅黑 Light" panose="020B0502040204020203" pitchFamily="34" charset="-122"/>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Standard Bank_Strat_Refresh_2015">
  <a:themeElements>
    <a:clrScheme name="Current">
      <a:dk1>
        <a:srgbClr val="02367A"/>
      </a:dk1>
      <a:lt1>
        <a:srgbClr val="FFFFFF"/>
      </a:lt1>
      <a:dk2>
        <a:srgbClr val="02367A"/>
      </a:dk2>
      <a:lt2>
        <a:srgbClr val="E7C235"/>
      </a:lt2>
      <a:accent1>
        <a:srgbClr val="C0D6E3"/>
      </a:accent1>
      <a:accent2>
        <a:srgbClr val="029698"/>
      </a:accent2>
      <a:accent3>
        <a:srgbClr val="006892"/>
      </a:accent3>
      <a:accent4>
        <a:srgbClr val="02367A"/>
      </a:accent4>
      <a:accent5>
        <a:srgbClr val="6C9E41"/>
      </a:accent5>
      <a:accent6>
        <a:srgbClr val="808080"/>
      </a:accent6>
      <a:hlink>
        <a:srgbClr val="006892"/>
      </a:hlink>
      <a:folHlink>
        <a:srgbClr val="02367A"/>
      </a:folHlink>
    </a:clrScheme>
    <a:fontScheme name="Custom 16">
      <a:majorFont>
        <a:latin typeface="Arial"/>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solidFill>
            <a:schemeClr val="accent6"/>
          </a:solidFill>
        </a:ln>
      </a:spPr>
      <a:bodyPr rtlCol="0" anchor="ctr"/>
      <a:lstStyle>
        <a:defPPr algn="ctr">
          <a:defRPr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ln>
        <a:effectLst/>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rtl="0">
          <a:defRPr sz="1800" b="0" i="0" u="none" strike="noStrike" kern="1200" baseline="0" dirty="0" err="1" smtClean="0">
            <a:solidFill>
              <a:schemeClr val="tx1"/>
            </a:solidFill>
            <a:latin typeface="+mn-lt"/>
            <a:ea typeface="+mn-ea"/>
            <a:cs typeface="+mn-cs"/>
          </a:defRPr>
        </a:defPPr>
      </a:lstStyle>
    </a:txDef>
  </a:objectDefaults>
  <a:extraClrSchemeLst>
    <a:extraClrScheme>
      <a:clrScheme name="Current">
        <a:dk1>
          <a:srgbClr val="02367A"/>
        </a:dk1>
        <a:lt1>
          <a:srgbClr val="FFFFFF"/>
        </a:lt1>
        <a:dk2>
          <a:srgbClr val="02367A"/>
        </a:dk2>
        <a:lt2>
          <a:srgbClr val="E7C235"/>
        </a:lt2>
        <a:accent1>
          <a:srgbClr val="C0D6E3"/>
        </a:accent1>
        <a:accent2>
          <a:srgbClr val="029698"/>
        </a:accent2>
        <a:accent3>
          <a:srgbClr val="006892"/>
        </a:accent3>
        <a:accent4>
          <a:srgbClr val="02367A"/>
        </a:accent4>
        <a:accent5>
          <a:srgbClr val="6C9E41"/>
        </a:accent5>
        <a:accent6>
          <a:srgbClr val="808080"/>
        </a:accent6>
        <a:hlink>
          <a:srgbClr val="006892"/>
        </a:hlink>
        <a:folHlink>
          <a:srgbClr val="02367A"/>
        </a:folHlink>
      </a:clrScheme>
      <a:clrMap bg1="lt1" tx1="dk1" bg2="lt2" tx2="dk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5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ustom 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3_IT CAN BE">
  <a:themeElements>
    <a:clrScheme name="Std">
      <a:dk1>
        <a:srgbClr val="0A2240"/>
      </a:dk1>
      <a:lt1>
        <a:srgbClr val="FFFFFF"/>
      </a:lt1>
      <a:dk2>
        <a:srgbClr val="0033A1"/>
      </a:dk2>
      <a:lt2>
        <a:srgbClr val="D0D0D0"/>
      </a:lt2>
      <a:accent1>
        <a:srgbClr val="0033A1"/>
      </a:accent1>
      <a:accent2>
        <a:srgbClr val="00A1E0"/>
      </a:accent2>
      <a:accent3>
        <a:srgbClr val="006CB8"/>
      </a:accent3>
      <a:accent4>
        <a:srgbClr val="00CAFF"/>
      </a:accent4>
      <a:accent5>
        <a:srgbClr val="0A2240"/>
      </a:accent5>
      <a:accent6>
        <a:srgbClr val="747474"/>
      </a:accent6>
      <a:hlink>
        <a:srgbClr val="0033A1"/>
      </a:hlink>
      <a:folHlink>
        <a:srgbClr val="0A2240"/>
      </a:folHlink>
    </a:clrScheme>
    <a:fontScheme name="Custom 15">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accent1"/>
          </a:solidFill>
        </a:ln>
      </a:spPr>
      <a:bodyPr vert="horz" wrap="square" lIns="91440" tIns="45720" rIns="91440" bIns="45720" numCol="1" rtlCol="0"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sz="1800" b="0" i="0" u="none" strike="noStrike" cap="none" normalizeH="0" baseline="0">
            <a:ln>
              <a:noFill/>
            </a:ln>
            <a:solidFill>
              <a:schemeClr val="tx1"/>
            </a:solidFill>
            <a:effectLst/>
            <a:latin typeface="Imago" pitchFamily="2" charset="0"/>
          </a:defRPr>
        </a:defPPr>
      </a:lstStyle>
    </a:spDef>
    <a:lnDef>
      <a:spPr bwMode="auto">
        <a:noFill/>
        <a:ln w="12700" cap="flat" cmpd="sng" algn="ctr">
          <a:solidFill>
            <a:schemeClr val="accent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tx1"/>
        </a:lnRef>
        <a:fillRef idx="0">
          <a:schemeClr val="accent1"/>
        </a:fillRef>
        <a:effectRef idx="0">
          <a:schemeClr val="accent1"/>
        </a:effectRef>
        <a:fontRef idx="minor">
          <a:schemeClr val="tx1"/>
        </a:fontRef>
      </a:style>
    </a:lnDef>
    <a:txDef>
      <a:spPr>
        <a:noFill/>
      </a:spPr>
      <a:bodyPr wrap="square" rtlCol="0">
        <a:spAutoFit/>
      </a:bodyPr>
      <a:lstStyle>
        <a:defPPr algn="l">
          <a:defRPr dirty="0" smtClean="0">
            <a:solidFill>
              <a:schemeClr val="tx2"/>
            </a:solidFill>
            <a:latin typeface="+mn-lt"/>
          </a:defRPr>
        </a:defPPr>
      </a:lstStyle>
    </a:txDef>
  </a:objectDefaults>
  <a:extraClrSchemeLst>
    <a:extraClrScheme>
      <a:clrScheme name="Roche 1">
        <a:dk1>
          <a:srgbClr val="FF7F00"/>
        </a:dk1>
        <a:lt1>
          <a:srgbClr val="FFFFFF"/>
        </a:lt1>
        <a:dk2>
          <a:srgbClr val="0028A0"/>
        </a:dk2>
        <a:lt2>
          <a:srgbClr val="969696"/>
        </a:lt2>
        <a:accent1>
          <a:srgbClr val="FF7F00"/>
        </a:accent1>
        <a:accent2>
          <a:srgbClr val="800080"/>
        </a:accent2>
        <a:accent3>
          <a:srgbClr val="FFCC00"/>
        </a:accent3>
        <a:accent4>
          <a:srgbClr val="9933FF"/>
        </a:accent4>
        <a:accent5>
          <a:srgbClr val="009900"/>
        </a:accent5>
        <a:accent6>
          <a:srgbClr val="0082DA"/>
        </a:accent6>
        <a:hlink>
          <a:srgbClr val="9933FF"/>
        </a:hlink>
        <a:folHlink>
          <a:srgbClr val="FF3300"/>
        </a:folHlink>
      </a:clrScheme>
      <a:clrMap bg1="dk2" tx1="lt1" bg2="dk1" tx2="lt2" accent1="accent1" accent2="accent2" accent3="accent3" accent4="accent4" accent5="accent5" accent6="accent6" hlink="hlink" folHlink="folHlink"/>
    </a:extraClrScheme>
    <a:extraClrScheme>
      <a:clrScheme name="Roche 2">
        <a:dk1>
          <a:srgbClr val="000000"/>
        </a:dk1>
        <a:lt1>
          <a:srgbClr val="FFFFFF"/>
        </a:lt1>
        <a:dk2>
          <a:srgbClr val="969696"/>
        </a:dk2>
        <a:lt2>
          <a:srgbClr val="FF7F00"/>
        </a:lt2>
        <a:accent1>
          <a:srgbClr val="FF7F00"/>
        </a:accent1>
        <a:accent2>
          <a:srgbClr val="800080"/>
        </a:accent2>
        <a:accent3>
          <a:srgbClr val="FFCC00"/>
        </a:accent3>
        <a:accent4>
          <a:srgbClr val="9933FF"/>
        </a:accent4>
        <a:accent5>
          <a:srgbClr val="009900"/>
        </a:accent5>
        <a:accent6>
          <a:srgbClr val="0082DA"/>
        </a:accent6>
        <a:hlink>
          <a:srgbClr val="9933FF"/>
        </a:hlink>
        <a:folHlink>
          <a:srgbClr val="FF3300"/>
        </a:folHlink>
      </a:clrScheme>
      <a:clrMap bg1="lt1" tx1="dk1" bg2="lt2" tx2="dk2" accent1="accent1" accent2="accent2" accent3="accent3" accent4="accent4" accent5="accent5" accent6="accent6" hlink="hlink" folHlink="folHlink"/>
    </a:extraClrScheme>
    <a:extraClrScheme>
      <a:clrScheme name="Roche 3">
        <a:dk1>
          <a:srgbClr val="000000"/>
        </a:dk1>
        <a:lt1>
          <a:srgbClr val="FFFFFF"/>
        </a:lt1>
        <a:dk2>
          <a:srgbClr val="959595"/>
        </a:dk2>
        <a:lt2>
          <a:srgbClr val="676767"/>
        </a:lt2>
        <a:accent1>
          <a:srgbClr val="B2B2B2"/>
        </a:accent1>
        <a:accent2>
          <a:srgbClr val="4D4D4D"/>
        </a:accent2>
        <a:accent3>
          <a:srgbClr val="FFFFFF"/>
        </a:accent3>
        <a:accent4>
          <a:srgbClr val="000000"/>
        </a:accent4>
        <a:accent5>
          <a:srgbClr val="D5D5D5"/>
        </a:accent5>
        <a:accent6>
          <a:srgbClr val="454545"/>
        </a:accent6>
        <a:hlink>
          <a:srgbClr val="EAEAEA"/>
        </a:hlink>
        <a:folHlink>
          <a:srgbClr val="CECECE"/>
        </a:folHlink>
      </a:clrScheme>
      <a:clrMap bg1="lt1" tx1="dk1" bg2="lt2" tx2="dk2" accent1="accent1" accent2="accent2" accent3="accent3" accent4="accent4" accent5="accent5" accent6="accent6" hlink="hlink" folHlink="folHlink"/>
    </a:extraClrScheme>
  </a:extraClrSchemeLst>
  <a:custClrLst>
    <a:custClr>
      <a:srgbClr val="00AE41"/>
    </a:custClr>
    <a:custClr>
      <a:srgbClr val="C8C100"/>
    </a:custClr>
    <a:custClr>
      <a:srgbClr val="FFB71B"/>
    </a:custClr>
    <a:custClr>
      <a:srgbClr val="FC671A"/>
    </a:custClr>
    <a:custClr>
      <a:srgbClr val="AB004F"/>
    </a:custClr>
    <a:custClr>
      <a:srgbClr val="B04EC4"/>
    </a:custClr>
    <a:custClr>
      <a:srgbClr val="645DC7"/>
    </a:custClr>
    <a:custClr>
      <a:srgbClr val="798389"/>
    </a:custClr>
    <a:custClr>
      <a:srgbClr val="DFA96A"/>
    </a:custClr>
    <a:custClr>
      <a:srgbClr val="7B7B7B"/>
    </a:custClr>
    <a:custClr>
      <a:srgbClr val="59D18C"/>
    </a:custClr>
    <a:custClr>
      <a:srgbClr val="DEDA66"/>
    </a:custClr>
    <a:custClr>
      <a:srgbClr val="FFD282"/>
    </a:custClr>
    <a:custClr>
      <a:srgbClr val="FFA777"/>
    </a:custClr>
    <a:custClr>
      <a:srgbClr val="D37790"/>
    </a:custClr>
    <a:custClr>
      <a:srgbClr val="D397DC"/>
    </a:custClr>
    <a:custClr>
      <a:srgbClr val="A59ADE"/>
    </a:custClr>
    <a:custClr>
      <a:srgbClr val="A3AAAD"/>
    </a:custClr>
    <a:custClr>
      <a:srgbClr val="EBCAA4"/>
    </a:custClr>
    <a:custClr>
      <a:srgbClr val="C0C0C0"/>
    </a:custClr>
    <a:custClr>
      <a:srgbClr val="0FC168"/>
    </a:custClr>
    <a:custClr>
      <a:srgbClr val="D3CD33"/>
    </a:custClr>
    <a:custClr>
      <a:srgbClr val="FDC557"/>
    </a:custClr>
    <a:custClr>
      <a:srgbClr val="FF884D"/>
    </a:custClr>
    <a:custClr>
      <a:srgbClr val="C0466F"/>
    </a:custClr>
    <a:custClr>
      <a:srgbClr val="C274D0"/>
    </a:custClr>
    <a:custClr>
      <a:srgbClr val="857BD2"/>
    </a:custClr>
    <a:custClr>
      <a:srgbClr val="8A949B"/>
    </a:custClr>
    <a:custClr>
      <a:srgbClr val="E7B986"/>
    </a:custClr>
    <a:custClr>
      <a:srgbClr val="DADADA"/>
    </a:custClr>
    <a:custClr>
      <a:srgbClr val="006E2C"/>
    </a:custClr>
    <a:custClr>
      <a:srgbClr val="827E00"/>
    </a:custClr>
    <a:custClr>
      <a:srgbClr val="A67712"/>
    </a:custClr>
    <a:custClr>
      <a:srgbClr val="A44311"/>
    </a:custClr>
    <a:custClr>
      <a:srgbClr val="6F0033"/>
    </a:custClr>
    <a:custClr>
      <a:srgbClr val="733380"/>
    </a:custClr>
    <a:custClr>
      <a:srgbClr val="413D82"/>
    </a:custClr>
    <a:custClr>
      <a:srgbClr val="4F5559"/>
    </a:custClr>
    <a:custClr>
      <a:srgbClr val="705435"/>
    </a:custClr>
    <a:custClr>
      <a:srgbClr val="5A5A5A"/>
    </a:custClr>
    <a:custClr>
      <a:srgbClr val="008736"/>
    </a:custClr>
    <a:custClr>
      <a:srgbClr val="A09A00"/>
    </a:custClr>
    <a:custClr>
      <a:srgbClr val="CC9216"/>
    </a:custClr>
    <a:custClr>
      <a:srgbClr val="CA5215"/>
    </a:custClr>
    <a:custClr>
      <a:srgbClr val="89003F"/>
    </a:custClr>
    <a:custClr>
      <a:srgbClr val="8D3E9D"/>
    </a:custClr>
    <a:custClr>
      <a:srgbClr val="504A9F"/>
    </a:custClr>
    <a:custClr>
      <a:srgbClr val="61696E"/>
    </a:custClr>
    <a:custClr>
      <a:srgbClr val="A47E4F"/>
    </a:custClr>
    <a:custClr>
      <a:srgbClr val="727272"/>
    </a:custClr>
  </a:custClrLst>
  <a:extLst>
    <a:ext uri="{05A4C25C-085E-4340-85A3-A5531E510DB2}">
      <thm15:themeFamily xmlns:thm15="http://schemas.microsoft.com/office/thememl/2012/main" name="Std Bank_PPT1_INTERNAL_20200513.potx" id="{9B1BD09B-E707-4E57-AC3D-7612F98F861E}" vid="{901EE918-914B-4E0E-859E-58265DA74F7E}"/>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TaxCatchAll xmlns="95757e98-2b43-486c-8ee7-8b03e7fccc8c" xsi:nil="true"/>
    <_ip_UnifiedCompliancePolicyProperties xmlns="http://schemas.microsoft.com/sharepoint/v3" xsi:nil="true"/>
    <UploadDate xmlns="42553ef9-b0fd-4e36-a720-129d6db92fdb" xsi:nil="true"/>
    <ImamatIsiaka xmlns="42553ef9-b0fd-4e36-a720-129d6db92fdb">
      <UserInfo>
        <DisplayName/>
        <AccountId xsi:nil="true"/>
        <AccountType/>
      </UserInfo>
    </ImamatIsiaka>
    <_Flow_SignoffStatus xmlns="42553ef9-b0fd-4e36-a720-129d6db92fdb" xsi:nil="true"/>
    <SeoKeywords xmlns="http://schemas.microsoft.com/sharepoint/v3" xsi:nil="true"/>
    <SeoMetaDescription xmlns="http://schemas.microsoft.com/sharepoint/v3" xsi:nil="true"/>
    <acd85e62d5c14e5395eb980cc79ff142 xmlns="95757e98-2b43-486c-8ee7-8b03e7fccc8c">
      <Terms xmlns="http://schemas.microsoft.com/office/infopath/2007/PartnerControls"/>
    </acd85e62d5c14e5395eb980cc79ff142>
  </documentManagement>
</p:properties>
</file>

<file path=customXml/item2.xml><?xml version="1.0" encoding="utf-8"?>
<?mso-contentType ?>
<SharedContentType xmlns="Microsoft.SharePoint.Taxonomy.ContentTypeSync" SourceId="f436eb5e-c63d-4189-9248-e6e0fddb7cf9" ContentTypeId="0x0101" PreviousValue="false"/>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ct:contentTypeSchema xmlns:ct="http://schemas.microsoft.com/office/2006/metadata/contentType" xmlns:ma="http://schemas.microsoft.com/office/2006/metadata/properties/metaAttributes" ct:_="" ma:_="" ma:contentTypeName="Document" ma:contentTypeID="0x0101007005C17186585543BB40481D83F6E883" ma:contentTypeVersion="34" ma:contentTypeDescription="Create a new document." ma:contentTypeScope="" ma:versionID="c421cc21a5e0ceb0d8845d8c4aa24f89">
  <xsd:schema xmlns:xsd="http://www.w3.org/2001/XMLSchema" xmlns:xs="http://www.w3.org/2001/XMLSchema" xmlns:p="http://schemas.microsoft.com/office/2006/metadata/properties" xmlns:ns1="http://schemas.microsoft.com/sharepoint/v3" xmlns:ns2="95757e98-2b43-486c-8ee7-8b03e7fccc8c" xmlns:ns3="42553ef9-b0fd-4e36-a720-129d6db92fdb" xmlns:ns4="7d838c79-b4b9-45cf-abf6-8797d45acb6b" targetNamespace="http://schemas.microsoft.com/office/2006/metadata/properties" ma:root="true" ma:fieldsID="cca581ca8f498219f2eb2b4c1dc89da1" ns1:_="" ns2:_="" ns3:_="" ns4:_="">
    <xsd:import namespace="http://schemas.microsoft.com/sharepoint/v3"/>
    <xsd:import namespace="95757e98-2b43-486c-8ee7-8b03e7fccc8c"/>
    <xsd:import namespace="42553ef9-b0fd-4e36-a720-129d6db92fdb"/>
    <xsd:import namespace="7d838c79-b4b9-45cf-abf6-8797d45acb6b"/>
    <xsd:element name="properties">
      <xsd:complexType>
        <xsd:sequence>
          <xsd:element name="documentManagement">
            <xsd:complexType>
              <xsd:all>
                <xsd:element ref="ns2:TaxCatchAll" minOccurs="0"/>
                <xsd:element ref="ns2:TaxCatchAllLabel" minOccurs="0"/>
                <xsd:element ref="ns2:acd85e62d5c14e5395eb980cc79ff142" minOccurs="0"/>
                <xsd:element ref="ns3:MediaServiceOCR" minOccurs="0"/>
                <xsd:element ref="ns1:_ip_UnifiedCompliancePolicyProperties" minOccurs="0"/>
                <xsd:element ref="ns1:_ip_UnifiedCompliancePolicyUIAction" minOccurs="0"/>
                <xsd:element ref="ns3:MediaServiceLocation" minOccurs="0"/>
                <xsd:element ref="ns3:MediaServiceGenerationTime" minOccurs="0"/>
                <xsd:element ref="ns3:MediaServiceEventHashCode" minOccurs="0"/>
                <xsd:element ref="ns3:_Flow_SignoffStatus" minOccurs="0"/>
                <xsd:element ref="ns3:MediaServiceAutoKeyPoints" minOccurs="0"/>
                <xsd:element ref="ns3:MediaServiceKeyPoints" minOccurs="0"/>
                <xsd:element ref="ns4:SharedWithUsers" minOccurs="0"/>
                <xsd:element ref="ns4:SharedWithDetails" minOccurs="0"/>
                <xsd:element ref="ns3:MediaServiceMetadata" minOccurs="0"/>
                <xsd:element ref="ns3:MediaServiceFastMetadata" minOccurs="0"/>
                <xsd:element ref="ns3:MediaServiceAutoTags" minOccurs="0"/>
                <xsd:element ref="ns3:MediaServiceDateTaken" minOccurs="0"/>
                <xsd:element ref="ns1:SeoMetaDescription" minOccurs="0"/>
                <xsd:element ref="ns1:SeoKeywords" minOccurs="0"/>
                <xsd:element ref="ns3:ImamatIsiaka" minOccurs="0"/>
                <xsd:element ref="ns3:MediaLengthInSeconds" minOccurs="0"/>
                <xsd:element ref="ns3:UploadDat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3" nillable="true" ma:displayName="Unified Compliance Policy Properties" ma:hidden="true" ma:internalName="_ip_UnifiedCompliancePolicyProperties">
      <xsd:simpleType>
        <xsd:restriction base="dms:Note"/>
      </xsd:simpleType>
    </xsd:element>
    <xsd:element name="_ip_UnifiedCompliancePolicyUIAction" ma:index="14" nillable="true" ma:displayName="Unified Compliance Policy UI Action" ma:hidden="true" ma:internalName="_ip_UnifiedCompliancePolicyUIAction">
      <xsd:simpleType>
        <xsd:restriction base="dms:Text"/>
      </xsd:simpleType>
    </xsd:element>
    <xsd:element name="SeoMetaDescription" ma:index="27" nillable="true" ma:displayName="Meta Description" ma:description="Meta Description is a site column created by the Publishing feature. Internet search engines may display this description in search results pages." ma:hidden="true" ma:internalName="SeoMetaDescription">
      <xsd:simpleType>
        <xsd:restriction base="dms:Text"/>
      </xsd:simpleType>
    </xsd:element>
    <xsd:element name="SeoKeywords" ma:index="28" nillable="true" ma:displayName="Meta Keywords" ma:description="Meta Keywords" ma:hidden="true" ma:internalName="SeoKeywords"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95757e98-2b43-486c-8ee7-8b03e7fccc8c" elementFormDefault="qualified">
    <xsd:import namespace="http://schemas.microsoft.com/office/2006/documentManagement/types"/>
    <xsd:import namespace="http://schemas.microsoft.com/office/infopath/2007/PartnerControls"/>
    <xsd:element name="TaxCatchAll" ma:index="8" nillable="true" ma:displayName="Taxonomy Catch All Column" ma:hidden="true" ma:list="{72319ed4-2720-46ef-a16f-e341e8646601}" ma:internalName="TaxCatchAll" ma:showField="CatchAllData" ma:web="7d838c79-b4b9-45cf-abf6-8797d45acb6b">
      <xsd:complexType>
        <xsd:complexContent>
          <xsd:extension base="dms:MultiChoiceLookup">
            <xsd:sequence>
              <xsd:element name="Value" type="dms:Lookup" maxOccurs="unbounded" minOccurs="0" nillable="true"/>
            </xsd:sequence>
          </xsd:extension>
        </xsd:complexContent>
      </xsd:complexType>
    </xsd:element>
    <xsd:element name="TaxCatchAllLabel" ma:index="9" nillable="true" ma:displayName="Taxonomy Catch All Column1" ma:hidden="true" ma:list="{72319ed4-2720-46ef-a16f-e341e8646601}" ma:internalName="TaxCatchAllLabel" ma:readOnly="true" ma:showField="CatchAllDataLabel" ma:web="7d838c79-b4b9-45cf-abf6-8797d45acb6b">
      <xsd:complexType>
        <xsd:complexContent>
          <xsd:extension base="dms:MultiChoiceLookup">
            <xsd:sequence>
              <xsd:element name="Value" type="dms:Lookup" maxOccurs="unbounded" minOccurs="0" nillable="true"/>
            </xsd:sequence>
          </xsd:extension>
        </xsd:complexContent>
      </xsd:complexType>
    </xsd:element>
    <xsd:element name="acd85e62d5c14e5395eb980cc79ff142" ma:index="10" nillable="true" ma:taxonomy="true" ma:internalName="acd85e62d5c14e5395eb980cc79ff142" ma:taxonomyFieldName="MetaKeywords" ma:displayName="MetaKeywords" ma:readOnly="false" ma:default="" ma:fieldId="{acd85e62-d5c1-4e53-95eb-980cc79ff142}" ma:taxonomyMulti="true" ma:sspId="f436eb5e-c63d-4189-9248-e6e0fddb7cf9" ma:termSetId="1b81bd74-edac-423f-9865-4ef86d0522e5" ma:anchorId="00000000-0000-0000-0000-000000000000" ma:open="fals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42553ef9-b0fd-4e36-a720-129d6db92fdb" elementFormDefault="qualified">
    <xsd:import namespace="http://schemas.microsoft.com/office/2006/documentManagement/types"/>
    <xsd:import namespace="http://schemas.microsoft.com/office/infopath/2007/PartnerControls"/>
    <xsd:element name="MediaServiceOCR" ma:index="12" nillable="true" ma:displayName="Extracted Text" ma:internalName="MediaServiceOCR" ma:readOnly="true">
      <xsd:simpleType>
        <xsd:restriction base="dms:Note">
          <xsd:maxLength value="255"/>
        </xsd:restriction>
      </xsd:simpleType>
    </xsd:element>
    <xsd:element name="MediaServiceLocation" ma:index="15" nillable="true" ma:displayName="Location" ma:internalName="MediaServiceLocation"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_Flow_SignoffStatus" ma:index="18" nillable="true" ma:displayName="Sign-off status" ma:internalName="Sign_x002d_off_x0020_status">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element name="MediaServiceMetadata" ma:index="23" nillable="true" ma:displayName="MediaServiceMetadata" ma:hidden="true" ma:internalName="MediaServiceMetadata" ma:readOnly="true">
      <xsd:simpleType>
        <xsd:restriction base="dms:Note"/>
      </xsd:simpleType>
    </xsd:element>
    <xsd:element name="MediaServiceFastMetadata" ma:index="24" nillable="true" ma:displayName="MediaServiceFastMetadata" ma:hidden="true" ma:internalName="MediaServiceFastMetadata" ma:readOnly="true">
      <xsd:simpleType>
        <xsd:restriction base="dms:Note"/>
      </xsd:simpleType>
    </xsd:element>
    <xsd:element name="MediaServiceAutoTags" ma:index="25" nillable="true" ma:displayName="Tags" ma:internalName="MediaServiceAutoTags" ma:readOnly="true">
      <xsd:simpleType>
        <xsd:restriction base="dms:Text"/>
      </xsd:simpleType>
    </xsd:element>
    <xsd:element name="MediaServiceDateTaken" ma:index="26" nillable="true" ma:displayName="MediaServiceDateTaken" ma:hidden="true" ma:internalName="MediaServiceDateTaken" ma:readOnly="true">
      <xsd:simpleType>
        <xsd:restriction base="dms:Text"/>
      </xsd:simpleType>
    </xsd:element>
    <xsd:element name="ImamatIsiaka" ma:index="29" nillable="true" ma:displayName="Imamat Isiaka" ma:description="IT Test Analyst" ma:format="Dropdown" ma:list="UserInfo" ma:SharePointGroup="0" ma:internalName="ImamatIsiaka">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MediaLengthInSeconds" ma:index="30" nillable="true" ma:displayName="MediaLengthInSeconds" ma:hidden="true" ma:internalName="MediaLengthInSeconds" ma:readOnly="true">
      <xsd:simpleType>
        <xsd:restriction base="dms:Unknown"/>
      </xsd:simpleType>
    </xsd:element>
    <xsd:element name="UploadDate" ma:index="32" nillable="true" ma:displayName="Upload Date" ma:format="DateTime" ma:internalName="UploadDat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7d838c79-b4b9-45cf-abf6-8797d45acb6b" elementFormDefault="qualified">
    <xsd:import namespace="http://schemas.microsoft.com/office/2006/documentManagement/types"/>
    <xsd:import namespace="http://schemas.microsoft.com/office/infopath/2007/PartnerControls"/>
    <xsd:element name="SharedWithUsers" ma:index="2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2"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65B9433-7FFE-45DC-820D-7AEDD085E066}">
  <ds:schemaRefs>
    <ds:schemaRef ds:uri="42553ef9-b0fd-4e36-a720-129d6db92fdb"/>
    <ds:schemaRef ds:uri="7d838c79-b4b9-45cf-abf6-8797d45acb6b"/>
    <ds:schemaRef ds:uri="95757e98-2b43-486c-8ee7-8b03e7fccc8c"/>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64C1E855-5DB6-48F0-A0FF-DE98CFA8A771}">
  <ds:schemaRefs>
    <ds:schemaRef ds:uri="Microsoft.SharePoint.Taxonomy.ContentTypeSync"/>
  </ds:schemaRefs>
</ds:datastoreItem>
</file>

<file path=customXml/itemProps3.xml><?xml version="1.0" encoding="utf-8"?>
<ds:datastoreItem xmlns:ds="http://schemas.openxmlformats.org/officeDocument/2006/customXml" ds:itemID="{DF6D3120-E9C0-43FD-9348-D06B1528B308}">
  <ds:schemaRefs>
    <ds:schemaRef ds:uri="http://schemas.microsoft.com/sharepoint/v3/contenttype/forms"/>
  </ds:schemaRefs>
</ds:datastoreItem>
</file>

<file path=customXml/itemProps4.xml><?xml version="1.0" encoding="utf-8"?>
<ds:datastoreItem xmlns:ds="http://schemas.openxmlformats.org/officeDocument/2006/customXml" ds:itemID="{ED0AE82D-A7E6-48D8-A376-D129D63B7C67}">
  <ds:schemaRefs>
    <ds:schemaRef ds:uri="42553ef9-b0fd-4e36-a720-129d6db92fdb"/>
    <ds:schemaRef ds:uri="7d838c79-b4b9-45cf-abf6-8797d45acb6b"/>
    <ds:schemaRef ds:uri="95757e98-2b43-486c-8ee7-8b03e7fccc8c"/>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otalTime>234</TotalTime>
  <Words>1853</Words>
  <Application>Microsoft Office PowerPoint</Application>
  <PresentationFormat>Widescreen</PresentationFormat>
  <Paragraphs>146</Paragraphs>
  <Slides>13</Slides>
  <Notes>3</Notes>
  <HiddenSlides>0</HiddenSlides>
  <MMClips>0</MMClips>
  <ScaleCrop>false</ScaleCrop>
  <HeadingPairs>
    <vt:vector size="8" baseType="variant">
      <vt:variant>
        <vt:lpstr>Fonts Used</vt:lpstr>
      </vt:variant>
      <vt:variant>
        <vt:i4>9</vt:i4>
      </vt:variant>
      <vt:variant>
        <vt:lpstr>Theme</vt:lpstr>
      </vt:variant>
      <vt:variant>
        <vt:i4>12</vt:i4>
      </vt:variant>
      <vt:variant>
        <vt:lpstr>Embedded OLE Servers</vt:lpstr>
      </vt:variant>
      <vt:variant>
        <vt:i4>1</vt:i4>
      </vt:variant>
      <vt:variant>
        <vt:lpstr>Slide Titles</vt:lpstr>
      </vt:variant>
      <vt:variant>
        <vt:i4>13</vt:i4>
      </vt:variant>
    </vt:vector>
  </HeadingPairs>
  <TitlesOfParts>
    <vt:vector size="35" baseType="lpstr">
      <vt:lpstr>Arial</vt:lpstr>
      <vt:lpstr>Arial Black</vt:lpstr>
      <vt:lpstr>Calibri</vt:lpstr>
      <vt:lpstr>Calibri Light</vt:lpstr>
      <vt:lpstr>Georgia</vt:lpstr>
      <vt:lpstr>Helvetica</vt:lpstr>
      <vt:lpstr>Imago</vt:lpstr>
      <vt:lpstr>open sans</vt:lpstr>
      <vt:lpstr>Paytone One</vt:lpstr>
      <vt:lpstr>IT CAN BE</vt:lpstr>
      <vt:lpstr>1_IT CAN BE</vt:lpstr>
      <vt:lpstr>Contents Slide Master</vt:lpstr>
      <vt:lpstr>2_IT CAN BE</vt:lpstr>
      <vt:lpstr>7_Office Theme</vt:lpstr>
      <vt:lpstr>Office 主题</vt:lpstr>
      <vt:lpstr>Standard Bank_Strat_Refresh_2015</vt:lpstr>
      <vt:lpstr>5_Office Theme</vt:lpstr>
      <vt:lpstr>3_IT CAN BE</vt:lpstr>
      <vt:lpstr>10_Office Theme</vt:lpstr>
      <vt:lpstr>4_IT CAN BE</vt:lpstr>
      <vt:lpstr>Africa to our core</vt:lpstr>
      <vt:lpstr>think-cell Slide</vt:lpstr>
      <vt:lpstr>— Database administration TEAM</vt:lpstr>
      <vt:lpstr>PowerPoint Presentation</vt:lpstr>
      <vt:lpstr>Oracle Data Pump - expdp, impdp</vt:lpstr>
      <vt:lpstr>Create Data Pump Directory  </vt:lpstr>
      <vt:lpstr>Table , Schema  and Rows Export and Import  </vt:lpstr>
      <vt:lpstr>Table , Schema  and Rows Export and Import  </vt:lpstr>
      <vt:lpstr>Full Database Export and Import   </vt:lpstr>
      <vt:lpstr>Data Pump Performance Tuning  </vt:lpstr>
      <vt:lpstr>PAR File Example  </vt:lpstr>
      <vt:lpstr>Schedule Data Pump Export</vt:lpstr>
      <vt:lpstr>Data Pump Export Progress </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Maduekwe, Ulari</dc:creator>
  <cp:lastModifiedBy>Osuji, Macgodwin</cp:lastModifiedBy>
  <cp:revision>34</cp:revision>
  <cp:lastPrinted>2016-04-18T17:58:52Z</cp:lastPrinted>
  <dcterms:created xsi:type="dcterms:W3CDTF">2015-10-05T18:21:16Z</dcterms:created>
  <dcterms:modified xsi:type="dcterms:W3CDTF">2023-06-07T08:47:35Z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1277e578-2b62-4afb-9007-20be614231f0_Enabled">
    <vt:lpwstr>True</vt:lpwstr>
  </property>
  <property fmtid="{D5CDD505-2E9C-101B-9397-08002B2CF9AE}" pid="3" name="MSIP_Label_1277e578-2b62-4afb-9007-20be614231f0_SiteId">
    <vt:lpwstr>7369e6ec-faa6-42fa-bc0e-4f332da5b1db</vt:lpwstr>
  </property>
  <property fmtid="{D5CDD505-2E9C-101B-9397-08002B2CF9AE}" pid="4" name="MSIP_Label_1277e578-2b62-4afb-9007-20be614231f0_Ref">
    <vt:lpwstr>https://api.informationprotection.azure.com/api/7369e6ec-faa6-42fa-bc0e-4f332da5b1db</vt:lpwstr>
  </property>
  <property fmtid="{D5CDD505-2E9C-101B-9397-08002B2CF9AE}" pid="5" name="MSIP_Label_1277e578-2b62-4afb-9007-20be614231f0_Owner">
    <vt:lpwstr>Ulari.Maduekwe@stanbicibtc.com</vt:lpwstr>
  </property>
  <property fmtid="{D5CDD505-2E9C-101B-9397-08002B2CF9AE}" pid="6" name="MSIP_Label_1277e578-2b62-4afb-9007-20be614231f0_SetDate">
    <vt:lpwstr>2018-06-21T16:03:52.5966920+01:00</vt:lpwstr>
  </property>
  <property fmtid="{D5CDD505-2E9C-101B-9397-08002B2CF9AE}" pid="7" name="MSIP_Label_1277e578-2b62-4afb-9007-20be614231f0_Name">
    <vt:lpwstr>General</vt:lpwstr>
  </property>
  <property fmtid="{D5CDD505-2E9C-101B-9397-08002B2CF9AE}" pid="8" name="MSIP_Label_1277e578-2b62-4afb-9007-20be614231f0_Application">
    <vt:lpwstr>Microsoft Azure Information Protection</vt:lpwstr>
  </property>
  <property fmtid="{D5CDD505-2E9C-101B-9397-08002B2CF9AE}" pid="9" name="MSIP_Label_1277e578-2b62-4afb-9007-20be614231f0_Extended_MSFT_Method">
    <vt:lpwstr>Automatic</vt:lpwstr>
  </property>
  <property fmtid="{D5CDD505-2E9C-101B-9397-08002B2CF9AE}" pid="10" name="Sensitivity">
    <vt:lpwstr>General</vt:lpwstr>
  </property>
  <property fmtid="{D5CDD505-2E9C-101B-9397-08002B2CF9AE}" pid="11" name="ContentTypeId">
    <vt:lpwstr>0x0101007005C17186585543BB40481D83F6E883</vt:lpwstr>
  </property>
  <property fmtid="{D5CDD505-2E9C-101B-9397-08002B2CF9AE}" pid="12" name="Order">
    <vt:r8>1300200</vt:r8>
  </property>
  <property fmtid="{D5CDD505-2E9C-101B-9397-08002B2CF9AE}" pid="13" name="MetaKeywords">
    <vt:lpwstr/>
  </property>
</Properties>
</file>